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6"/>
  </p:notesMasterIdLst>
  <p:sldIdLst>
    <p:sldId id="257" r:id="rId2"/>
    <p:sldId id="259" r:id="rId3"/>
    <p:sldId id="260" r:id="rId4"/>
    <p:sldId id="261" r:id="rId5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82153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1400" b="0" i="0" u="none" strike="noStrike" cap="none" spc="1253" normalizeH="0" baseline="0">
        <a:ln>
          <a:noFill/>
        </a:ln>
        <a:solidFill>
          <a:srgbClr val="4D4D4D"/>
        </a:solidFill>
        <a:effectLst/>
        <a:uFillTx/>
        <a:latin typeface="Helvetica Neue Medium"/>
        <a:ea typeface="Helvetica Neue Medium"/>
        <a:cs typeface="Helvetica Neue Medium"/>
        <a:sym typeface="Helvetica Neue Medium"/>
      </a:defRPr>
    </a:lvl1pPr>
    <a:lvl2pPr marL="0" marR="0" indent="0" algn="l" defTabSz="82153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1400" b="0" i="0" u="none" strike="noStrike" cap="none" spc="1253" normalizeH="0" baseline="0">
        <a:ln>
          <a:noFill/>
        </a:ln>
        <a:solidFill>
          <a:srgbClr val="4D4D4D"/>
        </a:solidFill>
        <a:effectLst/>
        <a:uFillTx/>
        <a:latin typeface="Helvetica Neue Medium"/>
        <a:ea typeface="Helvetica Neue Medium"/>
        <a:cs typeface="Helvetica Neue Medium"/>
        <a:sym typeface="Helvetica Neue Medium"/>
      </a:defRPr>
    </a:lvl2pPr>
    <a:lvl3pPr marL="0" marR="0" indent="0" algn="l" defTabSz="82153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1400" b="0" i="0" u="none" strike="noStrike" cap="none" spc="1253" normalizeH="0" baseline="0">
        <a:ln>
          <a:noFill/>
        </a:ln>
        <a:solidFill>
          <a:srgbClr val="4D4D4D"/>
        </a:solidFill>
        <a:effectLst/>
        <a:uFillTx/>
        <a:latin typeface="Helvetica Neue Medium"/>
        <a:ea typeface="Helvetica Neue Medium"/>
        <a:cs typeface="Helvetica Neue Medium"/>
        <a:sym typeface="Helvetica Neue Medium"/>
      </a:defRPr>
    </a:lvl3pPr>
    <a:lvl4pPr marL="0" marR="0" indent="0" algn="l" defTabSz="82153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1400" b="0" i="0" u="none" strike="noStrike" cap="none" spc="1253" normalizeH="0" baseline="0">
        <a:ln>
          <a:noFill/>
        </a:ln>
        <a:solidFill>
          <a:srgbClr val="4D4D4D"/>
        </a:solidFill>
        <a:effectLst/>
        <a:uFillTx/>
        <a:latin typeface="Helvetica Neue Medium"/>
        <a:ea typeface="Helvetica Neue Medium"/>
        <a:cs typeface="Helvetica Neue Medium"/>
        <a:sym typeface="Helvetica Neue Medium"/>
      </a:defRPr>
    </a:lvl4pPr>
    <a:lvl5pPr marL="0" marR="0" indent="0" algn="l" defTabSz="82153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1400" b="0" i="0" u="none" strike="noStrike" cap="none" spc="1253" normalizeH="0" baseline="0">
        <a:ln>
          <a:noFill/>
        </a:ln>
        <a:solidFill>
          <a:srgbClr val="4D4D4D"/>
        </a:solidFill>
        <a:effectLst/>
        <a:uFillTx/>
        <a:latin typeface="Helvetica Neue Medium"/>
        <a:ea typeface="Helvetica Neue Medium"/>
        <a:cs typeface="Helvetica Neue Medium"/>
        <a:sym typeface="Helvetica Neue Medium"/>
      </a:defRPr>
    </a:lvl5pPr>
    <a:lvl6pPr marL="0" marR="0" indent="0" algn="l" defTabSz="82153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1400" b="0" i="0" u="none" strike="noStrike" cap="none" spc="1253" normalizeH="0" baseline="0">
        <a:ln>
          <a:noFill/>
        </a:ln>
        <a:solidFill>
          <a:srgbClr val="4D4D4D"/>
        </a:solidFill>
        <a:effectLst/>
        <a:uFillTx/>
        <a:latin typeface="Helvetica Neue Medium"/>
        <a:ea typeface="Helvetica Neue Medium"/>
        <a:cs typeface="Helvetica Neue Medium"/>
        <a:sym typeface="Helvetica Neue Medium"/>
      </a:defRPr>
    </a:lvl6pPr>
    <a:lvl7pPr marL="0" marR="0" indent="0" algn="l" defTabSz="82153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1400" b="0" i="0" u="none" strike="noStrike" cap="none" spc="1253" normalizeH="0" baseline="0">
        <a:ln>
          <a:noFill/>
        </a:ln>
        <a:solidFill>
          <a:srgbClr val="4D4D4D"/>
        </a:solidFill>
        <a:effectLst/>
        <a:uFillTx/>
        <a:latin typeface="Helvetica Neue Medium"/>
        <a:ea typeface="Helvetica Neue Medium"/>
        <a:cs typeface="Helvetica Neue Medium"/>
        <a:sym typeface="Helvetica Neue Medium"/>
      </a:defRPr>
    </a:lvl7pPr>
    <a:lvl8pPr marL="0" marR="0" indent="0" algn="l" defTabSz="82153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1400" b="0" i="0" u="none" strike="noStrike" cap="none" spc="1253" normalizeH="0" baseline="0">
        <a:ln>
          <a:noFill/>
        </a:ln>
        <a:solidFill>
          <a:srgbClr val="4D4D4D"/>
        </a:solidFill>
        <a:effectLst/>
        <a:uFillTx/>
        <a:latin typeface="Helvetica Neue Medium"/>
        <a:ea typeface="Helvetica Neue Medium"/>
        <a:cs typeface="Helvetica Neue Medium"/>
        <a:sym typeface="Helvetica Neue Medium"/>
      </a:defRPr>
    </a:lvl8pPr>
    <a:lvl9pPr marL="0" marR="0" indent="0" algn="l" defTabSz="82153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1400" b="0" i="0" u="none" strike="noStrike" cap="none" spc="1253" normalizeH="0" baseline="0">
        <a:ln>
          <a:noFill/>
        </a:ln>
        <a:solidFill>
          <a:srgbClr val="4D4D4D"/>
        </a:solidFill>
        <a:effectLst/>
        <a:uFillTx/>
        <a:latin typeface="Helvetica Neue Medium"/>
        <a:ea typeface="Helvetica Neue Medium"/>
        <a:cs typeface="Helvetica Neue Medium"/>
        <a:sym typeface="Helvetica Neue Medium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Helvetica Neue Medium"/>
          <a:ea typeface="Helvetica Neue Medium"/>
          <a:cs typeface="Helvetica Neue Medium"/>
        </a:font>
        <a:srgbClr val="4D4D4D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DFFF"/>
          </a:solidFill>
        </a:fill>
      </a:tcStyle>
    </a:wholeTbl>
    <a:band2H>
      <a:tcTxStyle/>
      <a:tcStyle>
        <a:tcBdr/>
        <a:fill>
          <a:solidFill>
            <a:srgbClr val="E6F0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 Medium"/>
          <a:ea typeface="Helvetica Neue Medium"/>
          <a:cs typeface="Helvetica Neue Medium"/>
        </a:font>
        <a:srgbClr val="4D4D4D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1F0CC"/>
          </a:solidFill>
        </a:fill>
      </a:tcStyle>
    </a:wholeTbl>
    <a:band2H>
      <a:tcTxStyle/>
      <a:tcStyle>
        <a:tcBdr/>
        <a:fill>
          <a:solidFill>
            <a:srgbClr val="EAF8E7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Medium"/>
          <a:ea typeface="Helvetica Neue Medium"/>
          <a:cs typeface="Helvetica Neue Medium"/>
        </a:font>
        <a:srgbClr val="4D4D4D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9D1E1"/>
          </a:solidFill>
        </a:fill>
      </a:tcStyle>
    </a:wholeTbl>
    <a:band2H>
      <a:tcTxStyle/>
      <a:tcStyle>
        <a:tcBdr/>
        <a:fill>
          <a:solidFill>
            <a:srgbClr val="FCE9F0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 Medium"/>
          <a:ea typeface="Helvetica Neue Medium"/>
          <a:cs typeface="Helvetica Neue Medium"/>
        </a:font>
        <a:srgbClr val="4D4D4D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8E8E8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4D4D4D"/>
        </a:fontRef>
        <a:srgbClr val="4D4D4D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4D4D4D"/>
              </a:solidFill>
              <a:prstDash val="solid"/>
              <a:round/>
            </a:ln>
          </a:top>
          <a:bottom>
            <a:ln w="25400" cap="flat">
              <a:solidFill>
                <a:srgbClr val="4D4D4D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4D4D4D"/>
              </a:solidFill>
              <a:prstDash val="solid"/>
              <a:round/>
            </a:ln>
          </a:top>
          <a:bottom>
            <a:ln w="25400" cap="flat">
              <a:solidFill>
                <a:srgbClr val="4D4D4D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 Medium"/>
          <a:ea typeface="Helvetica Neue Medium"/>
          <a:cs typeface="Helvetica Neue Medium"/>
        </a:font>
        <a:srgbClr val="4D4D4D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CFCF"/>
          </a:solidFill>
        </a:fill>
      </a:tcStyle>
    </a:wholeTbl>
    <a:band2H>
      <a:tcTxStyle/>
      <a:tcStyle>
        <a:tcBdr/>
        <a:fill>
          <a:solidFill>
            <a:srgbClr val="E8E8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4D4D4D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4D4D4D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4D4D4D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 Medium"/>
          <a:ea typeface="Helvetica Neue Medium"/>
          <a:cs typeface="Helvetica Neue Medium"/>
        </a:font>
        <a:srgbClr val="4D4D4D"/>
      </a:tcTxStyle>
      <a:tcStyle>
        <a:tcBdr>
          <a:left>
            <a:ln w="12700" cap="flat">
              <a:solidFill>
                <a:srgbClr val="4D4D4D"/>
              </a:solidFill>
              <a:prstDash val="solid"/>
              <a:round/>
            </a:ln>
          </a:left>
          <a:right>
            <a:ln w="12700" cap="flat">
              <a:solidFill>
                <a:srgbClr val="4D4D4D"/>
              </a:solidFill>
              <a:prstDash val="solid"/>
              <a:round/>
            </a:ln>
          </a:right>
          <a:top>
            <a:ln w="12700" cap="flat">
              <a:solidFill>
                <a:srgbClr val="4D4D4D"/>
              </a:solidFill>
              <a:prstDash val="solid"/>
              <a:round/>
            </a:ln>
          </a:top>
          <a:bottom>
            <a:ln w="12700" cap="flat">
              <a:solidFill>
                <a:srgbClr val="4D4D4D"/>
              </a:solidFill>
              <a:prstDash val="solid"/>
              <a:round/>
            </a:ln>
          </a:bottom>
          <a:insideH>
            <a:ln w="12700" cap="flat">
              <a:solidFill>
                <a:srgbClr val="4D4D4D"/>
              </a:solidFill>
              <a:prstDash val="solid"/>
              <a:round/>
            </a:ln>
          </a:insideH>
          <a:insideV>
            <a:ln w="12700" cap="flat">
              <a:solidFill>
                <a:srgbClr val="4D4D4D"/>
              </a:solidFill>
              <a:prstDash val="solid"/>
              <a:round/>
            </a:ln>
          </a:insideV>
        </a:tcBdr>
        <a:fill>
          <a:solidFill>
            <a:srgbClr val="4D4D4D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4D4D4D"/>
        </a:fontRef>
        <a:srgbClr val="4D4D4D"/>
      </a:tcTxStyle>
      <a:tcStyle>
        <a:tcBdr>
          <a:left>
            <a:ln w="12700" cap="flat">
              <a:solidFill>
                <a:srgbClr val="4D4D4D"/>
              </a:solidFill>
              <a:prstDash val="solid"/>
              <a:round/>
            </a:ln>
          </a:left>
          <a:right>
            <a:ln w="12700" cap="flat">
              <a:solidFill>
                <a:srgbClr val="4D4D4D"/>
              </a:solidFill>
              <a:prstDash val="solid"/>
              <a:round/>
            </a:ln>
          </a:right>
          <a:top>
            <a:ln w="12700" cap="flat">
              <a:solidFill>
                <a:srgbClr val="4D4D4D"/>
              </a:solidFill>
              <a:prstDash val="solid"/>
              <a:round/>
            </a:ln>
          </a:top>
          <a:bottom>
            <a:ln w="12700" cap="flat">
              <a:solidFill>
                <a:srgbClr val="4D4D4D"/>
              </a:solidFill>
              <a:prstDash val="solid"/>
              <a:round/>
            </a:ln>
          </a:bottom>
          <a:insideH>
            <a:ln w="12700" cap="flat">
              <a:solidFill>
                <a:srgbClr val="4D4D4D"/>
              </a:solidFill>
              <a:prstDash val="solid"/>
              <a:round/>
            </a:ln>
          </a:insideH>
          <a:insideV>
            <a:ln w="12700" cap="flat">
              <a:solidFill>
                <a:srgbClr val="4D4D4D"/>
              </a:solidFill>
              <a:prstDash val="solid"/>
              <a:round/>
            </a:ln>
          </a:insideV>
        </a:tcBdr>
        <a:fill>
          <a:solidFill>
            <a:srgbClr val="4D4D4D">
              <a:alpha val="20000"/>
            </a:srgbClr>
          </a:solidFill>
        </a:fill>
      </a:tcStyle>
    </a:firstCol>
    <a:lastRow>
      <a:tcTxStyle b="on" i="off">
        <a:fontRef idx="minor">
          <a:srgbClr val="4D4D4D"/>
        </a:fontRef>
        <a:srgbClr val="4D4D4D"/>
      </a:tcTxStyle>
      <a:tcStyle>
        <a:tcBdr>
          <a:left>
            <a:ln w="12700" cap="flat">
              <a:solidFill>
                <a:srgbClr val="4D4D4D"/>
              </a:solidFill>
              <a:prstDash val="solid"/>
              <a:round/>
            </a:ln>
          </a:left>
          <a:right>
            <a:ln w="12700" cap="flat">
              <a:solidFill>
                <a:srgbClr val="4D4D4D"/>
              </a:solidFill>
              <a:prstDash val="solid"/>
              <a:round/>
            </a:ln>
          </a:right>
          <a:top>
            <a:ln w="50800" cap="flat">
              <a:solidFill>
                <a:srgbClr val="4D4D4D"/>
              </a:solidFill>
              <a:prstDash val="solid"/>
              <a:round/>
            </a:ln>
          </a:top>
          <a:bottom>
            <a:ln w="12700" cap="flat">
              <a:solidFill>
                <a:srgbClr val="4D4D4D"/>
              </a:solidFill>
              <a:prstDash val="solid"/>
              <a:round/>
            </a:ln>
          </a:bottom>
          <a:insideH>
            <a:ln w="12700" cap="flat">
              <a:solidFill>
                <a:srgbClr val="4D4D4D"/>
              </a:solidFill>
              <a:prstDash val="solid"/>
              <a:round/>
            </a:ln>
          </a:insideH>
          <a:insideV>
            <a:ln w="12700" cap="flat">
              <a:solidFill>
                <a:srgbClr val="4D4D4D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4D4D4D"/>
        </a:fontRef>
        <a:srgbClr val="4D4D4D"/>
      </a:tcTxStyle>
      <a:tcStyle>
        <a:tcBdr>
          <a:left>
            <a:ln w="12700" cap="flat">
              <a:solidFill>
                <a:srgbClr val="4D4D4D"/>
              </a:solidFill>
              <a:prstDash val="solid"/>
              <a:round/>
            </a:ln>
          </a:left>
          <a:right>
            <a:ln w="12700" cap="flat">
              <a:solidFill>
                <a:srgbClr val="4D4D4D"/>
              </a:solidFill>
              <a:prstDash val="solid"/>
              <a:round/>
            </a:ln>
          </a:right>
          <a:top>
            <a:ln w="12700" cap="flat">
              <a:solidFill>
                <a:srgbClr val="4D4D4D"/>
              </a:solidFill>
              <a:prstDash val="solid"/>
              <a:round/>
            </a:ln>
          </a:top>
          <a:bottom>
            <a:ln w="25400" cap="flat">
              <a:solidFill>
                <a:srgbClr val="4D4D4D"/>
              </a:solidFill>
              <a:prstDash val="solid"/>
              <a:round/>
            </a:ln>
          </a:bottom>
          <a:insideH>
            <a:ln w="12700" cap="flat">
              <a:solidFill>
                <a:srgbClr val="4D4D4D"/>
              </a:solidFill>
              <a:prstDash val="solid"/>
              <a:round/>
            </a:ln>
          </a:insideH>
          <a:insideV>
            <a:ln w="12700" cap="flat">
              <a:solidFill>
                <a:srgbClr val="4D4D4D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 snapToObjects="1">
      <p:cViewPr varScale="1">
        <p:scale>
          <a:sx n="41" d="100"/>
          <a:sy n="41" d="100"/>
        </p:scale>
        <p:origin x="691" y="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7" name="Shape 11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1pPr>
    <a:lvl2pPr indent="228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2pPr>
    <a:lvl3pPr indent="457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3pPr>
    <a:lvl4pPr indent="685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4pPr>
    <a:lvl5pPr indent="9144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5pPr>
    <a:lvl6pPr indent="11430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6pPr>
    <a:lvl7pPr indent="1371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7pPr>
    <a:lvl8pPr indent="1600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8pPr>
    <a:lvl9pPr indent="1828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>
            <a:spLocks noGrp="1"/>
          </p:cNvSpPr>
          <p:nvPr>
            <p:ph type="title"/>
          </p:nvPr>
        </p:nvSpPr>
        <p:spPr>
          <a:xfrm>
            <a:off x="4833937" y="2303858"/>
            <a:ext cx="14716127" cy="4643439"/>
          </a:xfrm>
          <a:prstGeom prst="rect">
            <a:avLst/>
          </a:prstGeom>
        </p:spPr>
        <p:txBody>
          <a:bodyPr anchor="b"/>
          <a:lstStyle/>
          <a:p>
            <a:r>
              <a:t>Title Text</a:t>
            </a:r>
          </a:p>
        </p:txBody>
      </p:sp>
      <p:sp>
        <p:nvSpPr>
          <p:cNvPr id="1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4833937" y="7090171"/>
            <a:ext cx="14716127" cy="1589487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5200"/>
            </a:lvl1pPr>
            <a:lvl2pPr marL="0" indent="0" algn="ctr">
              <a:spcBef>
                <a:spcPts val="0"/>
              </a:spcBef>
              <a:buSzTx/>
              <a:buNone/>
              <a:defRPr sz="5200"/>
            </a:lvl2pPr>
            <a:lvl3pPr marL="0" indent="0" algn="ctr">
              <a:spcBef>
                <a:spcPts val="0"/>
              </a:spcBef>
              <a:buSzTx/>
              <a:buNone/>
              <a:defRPr sz="5200"/>
            </a:lvl3pPr>
            <a:lvl4pPr marL="0" indent="0" algn="ctr">
              <a:spcBef>
                <a:spcPts val="0"/>
              </a:spcBef>
              <a:buSzTx/>
              <a:buNone/>
              <a:defRPr sz="5200"/>
            </a:lvl4pPr>
            <a:lvl5pPr marL="0" indent="0" algn="ctr">
              <a:spcBef>
                <a:spcPts val="0"/>
              </a:spcBef>
              <a:buSzTx/>
              <a:buNone/>
              <a:defRPr sz="5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4833937" y="8947546"/>
            <a:ext cx="14716127" cy="647702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 i="1"/>
            </a:lvl1pPr>
            <a:lvl2pPr marL="888999" indent="-444499" algn="ctr">
              <a:spcBef>
                <a:spcPts val="0"/>
              </a:spcBef>
              <a:defRPr sz="3200" i="1"/>
            </a:lvl2pPr>
            <a:lvl3pPr marL="1333499" indent="-444499" algn="ctr">
              <a:spcBef>
                <a:spcPts val="0"/>
              </a:spcBef>
              <a:defRPr sz="3200" i="1"/>
            </a:lvl3pPr>
            <a:lvl4pPr marL="1777999" indent="-444499" algn="ctr">
              <a:spcBef>
                <a:spcPts val="0"/>
              </a:spcBef>
              <a:defRPr sz="3200" i="1"/>
            </a:lvl4pPr>
            <a:lvl5pPr marL="2222499" indent="-444499" algn="ctr">
              <a:spcBef>
                <a:spcPts val="0"/>
              </a:spcBef>
              <a:defRPr sz="3200" i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4" name="“Type a quote here.”"/>
          <p:cNvSpPr txBox="1">
            <a:spLocks noGrp="1"/>
          </p:cNvSpPr>
          <p:nvPr>
            <p:ph type="body" sz="quarter" idx="21"/>
          </p:nvPr>
        </p:nvSpPr>
        <p:spPr>
          <a:xfrm>
            <a:off x="4833937" y="5997575"/>
            <a:ext cx="14716128" cy="863601"/>
          </a:xfrm>
          <a:prstGeom prst="rect">
            <a:avLst/>
          </a:prstGeom>
        </p:spPr>
        <p:txBody>
          <a:bodyPr/>
          <a:lstStyle/>
          <a:p>
            <a:pPr marL="0" indent="0" algn="ctr">
              <a:spcBef>
                <a:spcPts val="0"/>
              </a:spcBef>
              <a:buSzTx/>
              <a:buNone/>
              <a:defRPr sz="4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9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>
            <a:spLocks noGrp="1"/>
          </p:cNvSpPr>
          <p:nvPr>
            <p:ph type="pic" idx="21"/>
          </p:nvPr>
        </p:nvSpPr>
        <p:spPr>
          <a:xfrm>
            <a:off x="1712268" y="0"/>
            <a:ext cx="20959465" cy="1398389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0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>
            <a:spLocks noGrp="1"/>
          </p:cNvSpPr>
          <p:nvPr>
            <p:ph type="pic" sz="half" idx="21"/>
          </p:nvPr>
        </p:nvSpPr>
        <p:spPr>
          <a:xfrm>
            <a:off x="5329061" y="406546"/>
            <a:ext cx="13716005" cy="9148765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21" name="Title Text"/>
          <p:cNvSpPr txBox="1">
            <a:spLocks noGrp="1"/>
          </p:cNvSpPr>
          <p:nvPr>
            <p:ph type="title"/>
          </p:nvPr>
        </p:nvSpPr>
        <p:spPr>
          <a:xfrm>
            <a:off x="4833937" y="9447609"/>
            <a:ext cx="14716127" cy="2000252"/>
          </a:xfrm>
          <a:prstGeom prst="rect">
            <a:avLst/>
          </a:prstGeom>
        </p:spPr>
        <p:txBody>
          <a:bodyPr anchor="b"/>
          <a:lstStyle/>
          <a:p>
            <a:r>
              <a:t>Title Text</a:t>
            </a:r>
          </a:p>
        </p:txBody>
      </p:sp>
      <p:sp>
        <p:nvSpPr>
          <p:cNvPr id="2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4833937" y="11465717"/>
            <a:ext cx="14716127" cy="1589487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5200"/>
            </a:lvl1pPr>
            <a:lvl2pPr marL="0" indent="0" algn="ctr">
              <a:spcBef>
                <a:spcPts val="0"/>
              </a:spcBef>
              <a:buSzTx/>
              <a:buNone/>
              <a:defRPr sz="5200"/>
            </a:lvl2pPr>
            <a:lvl3pPr marL="0" indent="0" algn="ctr">
              <a:spcBef>
                <a:spcPts val="0"/>
              </a:spcBef>
              <a:buSzTx/>
              <a:buNone/>
              <a:defRPr sz="5200"/>
            </a:lvl3pPr>
            <a:lvl4pPr marL="0" indent="0" algn="ctr">
              <a:spcBef>
                <a:spcPts val="0"/>
              </a:spcBef>
              <a:buSzTx/>
              <a:buNone/>
              <a:defRPr sz="5200"/>
            </a:lvl4pPr>
            <a:lvl5pPr marL="0" indent="0" algn="ctr">
              <a:spcBef>
                <a:spcPts val="0"/>
              </a:spcBef>
              <a:buSzTx/>
              <a:buNone/>
              <a:defRPr sz="5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>
            <a:spLocks noGrp="1"/>
          </p:cNvSpPr>
          <p:nvPr>
            <p:ph type="title"/>
          </p:nvPr>
        </p:nvSpPr>
        <p:spPr>
          <a:xfrm>
            <a:off x="4833937" y="4536280"/>
            <a:ext cx="14716127" cy="4643439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>
            <a:spLocks noGrp="1"/>
          </p:cNvSpPr>
          <p:nvPr>
            <p:ph type="pic" idx="21"/>
          </p:nvPr>
        </p:nvSpPr>
        <p:spPr>
          <a:xfrm>
            <a:off x="6231432" y="863203"/>
            <a:ext cx="17439683" cy="11626455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39" name="Title Text"/>
          <p:cNvSpPr txBox="1">
            <a:spLocks noGrp="1"/>
          </p:cNvSpPr>
          <p:nvPr>
            <p:ph type="title"/>
          </p:nvPr>
        </p:nvSpPr>
        <p:spPr>
          <a:xfrm>
            <a:off x="4387453" y="892967"/>
            <a:ext cx="7500939" cy="5607846"/>
          </a:xfrm>
          <a:prstGeom prst="rect">
            <a:avLst/>
          </a:prstGeom>
        </p:spPr>
        <p:txBody>
          <a:bodyPr anchor="b"/>
          <a:lstStyle>
            <a:lvl1pPr>
              <a:defRPr sz="8400"/>
            </a:lvl1pPr>
          </a:lstStyle>
          <a:p>
            <a:r>
              <a:t>Title Text</a:t>
            </a:r>
          </a:p>
        </p:txBody>
      </p:sp>
      <p:sp>
        <p:nvSpPr>
          <p:cNvPr id="4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4387453" y="6643686"/>
            <a:ext cx="7500939" cy="5786439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5200"/>
            </a:lvl1pPr>
            <a:lvl2pPr marL="0" indent="0" algn="ctr">
              <a:spcBef>
                <a:spcPts val="0"/>
              </a:spcBef>
              <a:buSzTx/>
              <a:buNone/>
              <a:defRPr sz="5200"/>
            </a:lvl2pPr>
            <a:lvl3pPr marL="0" indent="0" algn="ctr">
              <a:spcBef>
                <a:spcPts val="0"/>
              </a:spcBef>
              <a:buSzTx/>
              <a:buNone/>
              <a:defRPr sz="5200"/>
            </a:lvl3pPr>
            <a:lvl4pPr marL="0" indent="0" algn="ctr">
              <a:spcBef>
                <a:spcPts val="0"/>
              </a:spcBef>
              <a:buSzTx/>
              <a:buNone/>
              <a:defRPr sz="5200"/>
            </a:lvl4pPr>
            <a:lvl5pPr marL="0" indent="0" algn="ctr">
              <a:spcBef>
                <a:spcPts val="0"/>
              </a:spcBef>
              <a:buSzTx/>
              <a:buNone/>
              <a:defRPr sz="5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7" name="Body Level One…"/>
          <p:cNvSpPr txBox="1">
            <a:spLocks noGrp="1"/>
          </p:cNvSpPr>
          <p:nvPr>
            <p:ph type="body" idx="1"/>
          </p:nvPr>
        </p:nvSpPr>
        <p:spPr>
          <a:xfrm>
            <a:off x="4387453" y="3643312"/>
            <a:ext cx="15609094" cy="8840393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>
            <a:spLocks noGrp="1"/>
          </p:cNvSpPr>
          <p:nvPr>
            <p:ph type="pic" sz="half" idx="21"/>
          </p:nvPr>
        </p:nvSpPr>
        <p:spPr>
          <a:xfrm>
            <a:off x="8794253" y="3637357"/>
            <a:ext cx="13260588" cy="8840393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6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67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4387453" y="3643312"/>
            <a:ext cx="7500939" cy="8840393"/>
          </a:xfrm>
          <a:prstGeom prst="rect">
            <a:avLst/>
          </a:prstGeom>
        </p:spPr>
        <p:txBody>
          <a:bodyPr/>
          <a:lstStyle>
            <a:lvl1pPr marL="465363" indent="-465363">
              <a:spcBef>
                <a:spcPts val="4500"/>
              </a:spcBef>
              <a:defRPr sz="3800"/>
            </a:lvl1pPr>
            <a:lvl2pPr marL="808263" indent="-465363">
              <a:spcBef>
                <a:spcPts val="4500"/>
              </a:spcBef>
              <a:defRPr sz="3800"/>
            </a:lvl2pPr>
            <a:lvl3pPr marL="1151164" indent="-465363">
              <a:spcBef>
                <a:spcPts val="4500"/>
              </a:spcBef>
              <a:defRPr sz="3800"/>
            </a:lvl3pPr>
            <a:lvl4pPr marL="1494064" indent="-465364">
              <a:spcBef>
                <a:spcPts val="4500"/>
              </a:spcBef>
              <a:defRPr sz="3800"/>
            </a:lvl4pPr>
            <a:lvl5pPr marL="1836964" indent="-465364">
              <a:spcBef>
                <a:spcPts val="4500"/>
              </a:spcBef>
              <a:defRPr sz="38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954104" y="13073062"/>
            <a:ext cx="466267" cy="47307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>
            <a:spLocks noGrp="1"/>
          </p:cNvSpPr>
          <p:nvPr>
            <p:ph type="body" idx="1"/>
          </p:nvPr>
        </p:nvSpPr>
        <p:spPr>
          <a:xfrm>
            <a:off x="4387453" y="1785936"/>
            <a:ext cx="15609094" cy="10144127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>
            <a:spLocks noGrp="1"/>
          </p:cNvSpPr>
          <p:nvPr>
            <p:ph type="pic" sz="quarter" idx="21"/>
          </p:nvPr>
        </p:nvSpPr>
        <p:spPr>
          <a:xfrm>
            <a:off x="12442031" y="7072311"/>
            <a:ext cx="8514490" cy="5679283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4" name="Image"/>
          <p:cNvSpPr>
            <a:spLocks noGrp="1"/>
          </p:cNvSpPr>
          <p:nvPr>
            <p:ph type="pic" sz="quarter" idx="22"/>
          </p:nvPr>
        </p:nvSpPr>
        <p:spPr>
          <a:xfrm>
            <a:off x="12192000" y="1250155"/>
            <a:ext cx="8251033" cy="550069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5" name="Image"/>
          <p:cNvSpPr>
            <a:spLocks noGrp="1"/>
          </p:cNvSpPr>
          <p:nvPr>
            <p:ph type="pic" idx="23"/>
          </p:nvPr>
        </p:nvSpPr>
        <p:spPr>
          <a:xfrm>
            <a:off x="-291704" y="1250155"/>
            <a:ext cx="16850321" cy="11233549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4387453" y="357186"/>
            <a:ext cx="15609094" cy="303609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71436" tIns="71436" rIns="71436" bIns="71436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13610166" y="3962400"/>
            <a:ext cx="9550401" cy="9753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71436" tIns="71436" rIns="71436" bIns="71436" anchor="ctr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954104" y="13073062"/>
            <a:ext cx="466267" cy="477670"/>
          </a:xfrm>
          <a:prstGeom prst="rect">
            <a:avLst/>
          </a:prstGeom>
          <a:ln w="12700">
            <a:miter lim="400000"/>
          </a:ln>
        </p:spPr>
        <p:txBody>
          <a:bodyPr wrap="none" lIns="71436" tIns="71436" rIns="71436" bIns="71436">
            <a:spAutoFit/>
          </a:bodyPr>
          <a:lstStyle>
            <a:lvl1pPr algn="ctr">
              <a:defRPr sz="2200" spc="0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/>
  <p:txStyles>
    <p:titleStyle>
      <a:lvl1pPr marL="0" marR="0" indent="0" algn="ctr" defTabSz="82153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1pPr>
      <a:lvl2pPr marL="0" marR="0" indent="0" algn="ctr" defTabSz="82153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2pPr>
      <a:lvl3pPr marL="0" marR="0" indent="0" algn="ctr" defTabSz="82153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3pPr>
      <a:lvl4pPr marL="0" marR="0" indent="0" algn="ctr" defTabSz="82153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4pPr>
      <a:lvl5pPr marL="0" marR="0" indent="0" algn="ctr" defTabSz="82153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5pPr>
      <a:lvl6pPr marL="0" marR="0" indent="0" algn="ctr" defTabSz="82153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6pPr>
      <a:lvl7pPr marL="0" marR="0" indent="0" algn="ctr" defTabSz="82153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7pPr>
      <a:lvl8pPr marL="0" marR="0" indent="0" algn="ctr" defTabSz="82153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8pPr>
      <a:lvl9pPr marL="0" marR="0" indent="0" algn="ctr" defTabSz="82153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9pPr>
    </p:titleStyle>
    <p:bodyStyle>
      <a:lvl1pPr marL="611187" marR="0" indent="-611187" algn="l" defTabSz="82153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45000"/>
        <a:buFontTx/>
        <a:buChar char="•"/>
        <a:tabLst/>
        <a:defRPr sz="4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1pPr>
      <a:lvl2pPr marL="1055687" marR="0" indent="-611187" algn="l" defTabSz="82153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45000"/>
        <a:buFontTx/>
        <a:buChar char="•"/>
        <a:tabLst/>
        <a:defRPr sz="4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2pPr>
      <a:lvl3pPr marL="1500187" marR="0" indent="-611187" algn="l" defTabSz="82153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45000"/>
        <a:buFontTx/>
        <a:buChar char="•"/>
        <a:tabLst/>
        <a:defRPr sz="4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3pPr>
      <a:lvl4pPr marL="1944686" marR="0" indent="-611187" algn="l" defTabSz="82153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45000"/>
        <a:buFontTx/>
        <a:buChar char="•"/>
        <a:tabLst/>
        <a:defRPr sz="4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4pPr>
      <a:lvl5pPr marL="2389186" marR="0" indent="-611186" algn="l" defTabSz="82153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45000"/>
        <a:buFontTx/>
        <a:buChar char="•"/>
        <a:tabLst/>
        <a:defRPr sz="4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5pPr>
      <a:lvl6pPr marL="2833686" marR="0" indent="-611186" algn="l" defTabSz="82153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45000"/>
        <a:buFontTx/>
        <a:buChar char="•"/>
        <a:tabLst/>
        <a:defRPr sz="4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6pPr>
      <a:lvl7pPr marL="3278187" marR="0" indent="-611187" algn="l" defTabSz="82153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45000"/>
        <a:buFontTx/>
        <a:buChar char="•"/>
        <a:tabLst/>
        <a:defRPr sz="4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7pPr>
      <a:lvl8pPr marL="3722687" marR="0" indent="-611187" algn="l" defTabSz="82153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45000"/>
        <a:buFontTx/>
        <a:buChar char="•"/>
        <a:tabLst/>
        <a:defRPr sz="4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8pPr>
      <a:lvl9pPr marL="4167187" marR="0" indent="-611187" algn="l" defTabSz="82153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45000"/>
        <a:buFontTx/>
        <a:buChar char="•"/>
        <a:tabLst/>
        <a:defRPr sz="4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9pPr>
    </p:bodyStyle>
    <p:otherStyle>
      <a:lvl1pPr marL="0" marR="0" indent="0" algn="ctr" defTabSz="82153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0" algn="ctr" defTabSz="82153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0" algn="ctr" defTabSz="82153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0" algn="ctr" defTabSz="82153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0" algn="ctr" defTabSz="82153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0" algn="ctr" defTabSz="82153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0" algn="ctr" defTabSz="82153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0" algn="ctr" defTabSz="82153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0" algn="ctr" defTabSz="82153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Rectangle"/>
          <p:cNvSpPr/>
          <p:nvPr/>
        </p:nvSpPr>
        <p:spPr>
          <a:xfrm>
            <a:off x="-87965" y="-493531"/>
            <a:ext cx="24559930" cy="11661425"/>
          </a:xfrm>
          <a:prstGeom prst="rect">
            <a:avLst/>
          </a:prstGeom>
          <a:solidFill>
            <a:srgbClr val="1B2134"/>
          </a:solidFill>
          <a:ln w="12700">
            <a:miter lim="400000"/>
          </a:ln>
        </p:spPr>
        <p:txBody>
          <a:bodyPr lIns="71436" tIns="71436" rIns="71436" bIns="71436" anchor="ctr"/>
          <a:lstStyle/>
          <a:p>
            <a:pPr algn="ctr">
              <a:defRPr sz="3000" spc="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25" name="6 Best Practices That"/>
          <p:cNvSpPr txBox="1"/>
          <p:nvPr/>
        </p:nvSpPr>
        <p:spPr>
          <a:xfrm>
            <a:off x="3763821" y="4818772"/>
            <a:ext cx="16856406" cy="103681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71436" tIns="71436" rIns="71436" bIns="71436" anchor="ctr">
            <a:spAutoFit/>
          </a:bodyPr>
          <a:lstStyle>
            <a:lvl1pPr algn="ctr">
              <a:defRPr sz="8700" spc="957" baseline="-4597">
                <a:solidFill>
                  <a:srgbClr val="FFFFFF"/>
                </a:solidFill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r>
              <a:rPr lang="en-CA" dirty="0"/>
              <a:t>Rethink (and Reschedule) Your Meetings</a:t>
            </a:r>
          </a:p>
        </p:txBody>
      </p:sp>
      <p:sp>
        <p:nvSpPr>
          <p:cNvPr id="126" name="Oval"/>
          <p:cNvSpPr/>
          <p:nvPr/>
        </p:nvSpPr>
        <p:spPr>
          <a:xfrm>
            <a:off x="2291170" y="-3969969"/>
            <a:ext cx="19801660" cy="19687438"/>
          </a:xfrm>
          <a:prstGeom prst="ellipse">
            <a:avLst/>
          </a:prstGeom>
          <a:ln w="787400">
            <a:solidFill>
              <a:srgbClr val="01A2FF"/>
            </a:solidFill>
            <a:miter lim="400000"/>
          </a:ln>
        </p:spPr>
        <p:txBody>
          <a:bodyPr lIns="71436" tIns="71436" rIns="71436" bIns="71436" anchor="ctr"/>
          <a:lstStyle/>
          <a:p>
            <a:pPr algn="ctr">
              <a:defRPr sz="3000" spc="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27" name="Rectangle"/>
          <p:cNvSpPr/>
          <p:nvPr/>
        </p:nvSpPr>
        <p:spPr>
          <a:xfrm>
            <a:off x="55562" y="11121490"/>
            <a:ext cx="24384004" cy="2586573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71436" tIns="71436" rIns="71436" bIns="71436" anchor="ctr"/>
          <a:lstStyle/>
          <a:p>
            <a:pPr algn="ctr">
              <a:defRPr sz="3000" spc="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28" name="CAREY NIEUWHOF"/>
          <p:cNvSpPr txBox="1"/>
          <p:nvPr/>
        </p:nvSpPr>
        <p:spPr>
          <a:xfrm>
            <a:off x="7376068" y="11888672"/>
            <a:ext cx="9631864" cy="105220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71436" tIns="71436" rIns="71436" bIns="71436" anchor="ctr">
            <a:spAutoFit/>
          </a:bodyPr>
          <a:lstStyle>
            <a:lvl1pPr>
              <a:defRPr sz="5900" spc="648">
                <a:solidFill>
                  <a:srgbClr val="1A2136"/>
                </a:solidFill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r>
              <a:rPr lang="en-CA" dirty="0"/>
              <a:t>Monthly Team Training</a:t>
            </a:r>
            <a:endParaRPr dirty="0"/>
          </a:p>
        </p:txBody>
      </p:sp>
      <p:pic>
        <p:nvPicPr>
          <p:cNvPr id="129" name="Icon White.png" descr="Icon Whit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61749" y="7938224"/>
            <a:ext cx="1860502" cy="1857377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Rectangle"/>
          <p:cNvSpPr/>
          <p:nvPr/>
        </p:nvSpPr>
        <p:spPr>
          <a:xfrm>
            <a:off x="-87966" y="-187145"/>
            <a:ext cx="24559930" cy="11618222"/>
          </a:xfrm>
          <a:prstGeom prst="rect">
            <a:avLst/>
          </a:prstGeom>
          <a:solidFill>
            <a:srgbClr val="1B2134"/>
          </a:solidFill>
          <a:ln w="12700">
            <a:miter lim="400000"/>
          </a:ln>
        </p:spPr>
        <p:txBody>
          <a:bodyPr lIns="71436" tIns="71436" rIns="71436" bIns="71436" anchor="ctr"/>
          <a:lstStyle/>
          <a:p>
            <a:pPr algn="ctr">
              <a:defRPr sz="3000" spc="0">
                <a:solidFill>
                  <a:srgbClr val="FFFFFF"/>
                </a:solidFill>
              </a:defRPr>
            </a:pPr>
            <a:endParaRPr dirty="0"/>
          </a:p>
        </p:txBody>
      </p:sp>
      <p:sp>
        <p:nvSpPr>
          <p:cNvPr id="139" name="5. Play Favorites"/>
          <p:cNvSpPr txBox="1"/>
          <p:nvPr/>
        </p:nvSpPr>
        <p:spPr>
          <a:xfrm>
            <a:off x="1801612" y="2723778"/>
            <a:ext cx="21035956" cy="383758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71436" tIns="71436" rIns="71436" bIns="71436" anchor="ctr">
            <a:spAutoFit/>
          </a:bodyPr>
          <a:lstStyle>
            <a:lvl1pPr>
              <a:defRPr sz="8000" spc="880">
                <a:solidFill>
                  <a:srgbClr val="FFFFFF"/>
                </a:solidFill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endParaRPr lang="en-CA" dirty="0"/>
          </a:p>
          <a:p>
            <a:r>
              <a:rPr lang="en-CA" dirty="0"/>
              <a:t>Meetings can often be the enemy of work.</a:t>
            </a:r>
          </a:p>
        </p:txBody>
      </p:sp>
      <p:sp>
        <p:nvSpPr>
          <p:cNvPr id="140" name="Rectangle"/>
          <p:cNvSpPr/>
          <p:nvPr/>
        </p:nvSpPr>
        <p:spPr>
          <a:xfrm>
            <a:off x="1801612" y="7154636"/>
            <a:ext cx="20780775" cy="75504"/>
          </a:xfrm>
          <a:prstGeom prst="rect">
            <a:avLst/>
          </a:prstGeom>
          <a:solidFill>
            <a:srgbClr val="3872B9"/>
          </a:solidFill>
          <a:ln w="12700">
            <a:miter lim="400000"/>
          </a:ln>
        </p:spPr>
        <p:txBody>
          <a:bodyPr lIns="71436" tIns="71436" rIns="71436" bIns="71436" anchor="ctr"/>
          <a:lstStyle/>
          <a:p>
            <a:pPr algn="ctr">
              <a:defRPr sz="3000" spc="0"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141" name="LC_Logo_Horizontal_TransparentBG copy.png" descr="LC_Logo_Horizontal_TransparentBG cop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1730" y="11664129"/>
            <a:ext cx="1807521" cy="1804483"/>
          </a:xfrm>
          <a:prstGeom prst="rect">
            <a:avLst/>
          </a:prstGeom>
          <a:ln w="12700">
            <a:miter lim="400000"/>
          </a:ln>
        </p:spPr>
      </p:pic>
      <p:sp>
        <p:nvSpPr>
          <p:cNvPr id="142" name="THE LEADER’S CIRCLE"/>
          <p:cNvSpPr txBox="1"/>
          <p:nvPr/>
        </p:nvSpPr>
        <p:spPr>
          <a:xfrm>
            <a:off x="14290129" y="12088532"/>
            <a:ext cx="9552175" cy="9556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71436" tIns="71436" rIns="71436" bIns="71436" anchor="ctr">
            <a:spAutoFit/>
          </a:bodyPr>
          <a:lstStyle>
            <a:lvl1pPr>
              <a:defRPr sz="5300" spc="794">
                <a:solidFill>
                  <a:srgbClr val="1B2134"/>
                </a:solidFill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r>
              <a:t>THE LEADER’S CIRCLE</a:t>
            </a:r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Rectangle"/>
          <p:cNvSpPr/>
          <p:nvPr/>
        </p:nvSpPr>
        <p:spPr>
          <a:xfrm>
            <a:off x="-87966" y="-187145"/>
            <a:ext cx="24559930" cy="11618222"/>
          </a:xfrm>
          <a:prstGeom prst="rect">
            <a:avLst/>
          </a:prstGeom>
          <a:solidFill>
            <a:srgbClr val="1B2134"/>
          </a:solidFill>
          <a:ln w="12700">
            <a:miter lim="400000"/>
          </a:ln>
        </p:spPr>
        <p:txBody>
          <a:bodyPr lIns="71436" tIns="71436" rIns="71436" bIns="71436" anchor="ctr"/>
          <a:lstStyle/>
          <a:p>
            <a:pPr algn="ctr">
              <a:defRPr sz="3000" spc="0">
                <a:solidFill>
                  <a:srgbClr val="FFFFFF"/>
                </a:solidFill>
              </a:defRPr>
            </a:pPr>
            <a:endParaRPr dirty="0"/>
          </a:p>
        </p:txBody>
      </p:sp>
      <p:sp>
        <p:nvSpPr>
          <p:cNvPr id="139" name="5. Play Favorites"/>
          <p:cNvSpPr txBox="1"/>
          <p:nvPr/>
        </p:nvSpPr>
        <p:spPr>
          <a:xfrm>
            <a:off x="1801612" y="2723778"/>
            <a:ext cx="21035956" cy="383758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71436" tIns="71436" rIns="71436" bIns="71436" anchor="ctr">
            <a:spAutoFit/>
          </a:bodyPr>
          <a:lstStyle>
            <a:lvl1pPr>
              <a:defRPr sz="8000" spc="880">
                <a:solidFill>
                  <a:srgbClr val="FFFFFF"/>
                </a:solidFill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endParaRPr lang="en-CA" dirty="0"/>
          </a:p>
          <a:p>
            <a:r>
              <a:rPr lang="en-CA" dirty="0"/>
              <a:t>We live in meetings and our productivity dies in them.</a:t>
            </a:r>
          </a:p>
        </p:txBody>
      </p:sp>
      <p:sp>
        <p:nvSpPr>
          <p:cNvPr id="140" name="Rectangle"/>
          <p:cNvSpPr/>
          <p:nvPr/>
        </p:nvSpPr>
        <p:spPr>
          <a:xfrm>
            <a:off x="1801612" y="7154636"/>
            <a:ext cx="20780775" cy="75504"/>
          </a:xfrm>
          <a:prstGeom prst="rect">
            <a:avLst/>
          </a:prstGeom>
          <a:solidFill>
            <a:srgbClr val="3872B9"/>
          </a:solidFill>
          <a:ln w="12700">
            <a:miter lim="400000"/>
          </a:ln>
        </p:spPr>
        <p:txBody>
          <a:bodyPr lIns="71436" tIns="71436" rIns="71436" bIns="71436" anchor="ctr"/>
          <a:lstStyle/>
          <a:p>
            <a:pPr algn="ctr">
              <a:defRPr sz="3000" spc="0"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141" name="LC_Logo_Horizontal_TransparentBG copy.png" descr="LC_Logo_Horizontal_TransparentBG cop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1730" y="11664129"/>
            <a:ext cx="1807521" cy="1804483"/>
          </a:xfrm>
          <a:prstGeom prst="rect">
            <a:avLst/>
          </a:prstGeom>
          <a:ln w="12700">
            <a:miter lim="400000"/>
          </a:ln>
        </p:spPr>
      </p:pic>
      <p:sp>
        <p:nvSpPr>
          <p:cNvPr id="142" name="THE LEADER’S CIRCLE"/>
          <p:cNvSpPr txBox="1"/>
          <p:nvPr/>
        </p:nvSpPr>
        <p:spPr>
          <a:xfrm>
            <a:off x="14290129" y="12088532"/>
            <a:ext cx="9552175" cy="9556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71436" tIns="71436" rIns="71436" bIns="71436" anchor="ctr">
            <a:spAutoFit/>
          </a:bodyPr>
          <a:lstStyle>
            <a:lvl1pPr>
              <a:defRPr sz="5300" spc="794">
                <a:solidFill>
                  <a:srgbClr val="1B2134"/>
                </a:solidFill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r>
              <a:t>THE LEADER’S CIRCLE</a:t>
            </a:r>
          </a:p>
        </p:txBody>
      </p:sp>
    </p:spTree>
    <p:extLst>
      <p:ext uri="{BB962C8B-B14F-4D97-AF65-F5344CB8AC3E}">
        <p14:creationId xmlns:p14="http://schemas.microsoft.com/office/powerpoint/2010/main" val="3701101023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Rectangle"/>
          <p:cNvSpPr/>
          <p:nvPr/>
        </p:nvSpPr>
        <p:spPr>
          <a:xfrm>
            <a:off x="-87966" y="-187145"/>
            <a:ext cx="24559930" cy="11618222"/>
          </a:xfrm>
          <a:prstGeom prst="rect">
            <a:avLst/>
          </a:prstGeom>
          <a:solidFill>
            <a:srgbClr val="1B2134"/>
          </a:solidFill>
          <a:ln w="12700">
            <a:miter lim="400000"/>
          </a:ln>
        </p:spPr>
        <p:txBody>
          <a:bodyPr lIns="71436" tIns="71436" rIns="71436" bIns="71436" anchor="ctr"/>
          <a:lstStyle/>
          <a:p>
            <a:pPr algn="ctr">
              <a:defRPr sz="3000" spc="0">
                <a:solidFill>
                  <a:srgbClr val="FFFFFF"/>
                </a:solidFill>
              </a:defRPr>
            </a:pPr>
            <a:endParaRPr dirty="0"/>
          </a:p>
        </p:txBody>
      </p:sp>
      <p:sp>
        <p:nvSpPr>
          <p:cNvPr id="139" name="5. Play Favorites"/>
          <p:cNvSpPr txBox="1"/>
          <p:nvPr/>
        </p:nvSpPr>
        <p:spPr>
          <a:xfrm>
            <a:off x="1851730" y="1428489"/>
            <a:ext cx="21035956" cy="506869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71436" tIns="71436" rIns="71436" bIns="71436" anchor="ctr">
            <a:spAutoFit/>
          </a:bodyPr>
          <a:lstStyle>
            <a:lvl1pPr>
              <a:defRPr sz="8000" spc="880">
                <a:solidFill>
                  <a:srgbClr val="FFFFFF"/>
                </a:solidFill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endParaRPr lang="en-CA" dirty="0"/>
          </a:p>
          <a:p>
            <a:r>
              <a:rPr lang="en-CA" dirty="0"/>
              <a:t>Meetings expand to fill the time that you’ve set aside for them (unless you decide they won’t). </a:t>
            </a:r>
          </a:p>
        </p:txBody>
      </p:sp>
      <p:sp>
        <p:nvSpPr>
          <p:cNvPr id="140" name="Rectangle"/>
          <p:cNvSpPr/>
          <p:nvPr/>
        </p:nvSpPr>
        <p:spPr>
          <a:xfrm>
            <a:off x="1801612" y="7154636"/>
            <a:ext cx="20780775" cy="75504"/>
          </a:xfrm>
          <a:prstGeom prst="rect">
            <a:avLst/>
          </a:prstGeom>
          <a:solidFill>
            <a:srgbClr val="3872B9"/>
          </a:solidFill>
          <a:ln w="12700">
            <a:miter lim="400000"/>
          </a:ln>
        </p:spPr>
        <p:txBody>
          <a:bodyPr lIns="71436" tIns="71436" rIns="71436" bIns="71436" anchor="ctr"/>
          <a:lstStyle/>
          <a:p>
            <a:pPr algn="ctr">
              <a:defRPr sz="3000" spc="0"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141" name="LC_Logo_Horizontal_TransparentBG copy.png" descr="LC_Logo_Horizontal_TransparentBG cop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1730" y="11664129"/>
            <a:ext cx="1807521" cy="1804483"/>
          </a:xfrm>
          <a:prstGeom prst="rect">
            <a:avLst/>
          </a:prstGeom>
          <a:ln w="12700">
            <a:miter lim="400000"/>
          </a:ln>
        </p:spPr>
      </p:pic>
      <p:sp>
        <p:nvSpPr>
          <p:cNvPr id="142" name="THE LEADER’S CIRCLE"/>
          <p:cNvSpPr txBox="1"/>
          <p:nvPr/>
        </p:nvSpPr>
        <p:spPr>
          <a:xfrm>
            <a:off x="14290129" y="12088532"/>
            <a:ext cx="9552175" cy="9556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71436" tIns="71436" rIns="71436" bIns="71436" anchor="ctr">
            <a:spAutoFit/>
          </a:bodyPr>
          <a:lstStyle>
            <a:lvl1pPr>
              <a:defRPr sz="5300" spc="794">
                <a:solidFill>
                  <a:srgbClr val="1B2134"/>
                </a:solidFill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r>
              <a:t>THE LEADER’S CIRCLE</a:t>
            </a:r>
          </a:p>
        </p:txBody>
      </p:sp>
    </p:spTree>
    <p:extLst>
      <p:ext uri="{BB962C8B-B14F-4D97-AF65-F5344CB8AC3E}">
        <p14:creationId xmlns:p14="http://schemas.microsoft.com/office/powerpoint/2010/main" val="1542095412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White">
  <a:themeElements>
    <a:clrScheme name="White">
      <a:dk1>
        <a:srgbClr val="4D4D4D"/>
      </a:dk1>
      <a:lt1>
        <a:srgbClr val="FFFFFF"/>
      </a:lt1>
      <a:dk2>
        <a:srgbClr val="A7A7A7"/>
      </a:dk2>
      <a:lt2>
        <a:srgbClr val="535353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71436" tIns="71436" rIns="71436" bIns="71436" numCol="1" spcCol="38100" rtlCol="0" anchor="ctr">
        <a:spAutoFit/>
      </a:bodyPr>
      <a:lstStyle>
        <a:defPPr marL="0" marR="0" indent="0" algn="l" defTabSz="82153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1400" b="0" i="0" u="none" strike="noStrike" cap="none" spc="1253" normalizeH="0" baseline="0">
            <a:ln>
              <a:noFill/>
            </a:ln>
            <a:solidFill>
              <a:srgbClr val="4D4D4D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71436" tIns="71436" rIns="71436" bIns="71436" numCol="1" spcCol="38100" rtlCol="0" anchor="ctr">
        <a:spAutoFit/>
      </a:bodyPr>
      <a:lstStyle>
        <a:defPPr marL="0" marR="0" indent="0" algn="l" defTabSz="82153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1400" b="0" i="0" u="none" strike="noStrike" cap="none" spc="1253" normalizeH="0" baseline="0">
            <a:ln>
              <a:noFill/>
            </a:ln>
            <a:solidFill>
              <a:srgbClr val="4D4D4D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71436" tIns="71436" rIns="71436" bIns="71436" numCol="1" spcCol="38100" rtlCol="0" anchor="ctr">
        <a:spAutoFit/>
      </a:bodyPr>
      <a:lstStyle>
        <a:defPPr marL="0" marR="0" indent="0" algn="l" defTabSz="82153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1400" b="0" i="0" u="none" strike="noStrike" cap="none" spc="1253" normalizeH="0" baseline="0">
            <a:ln>
              <a:noFill/>
            </a:ln>
            <a:solidFill>
              <a:srgbClr val="4D4D4D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71436" tIns="71436" rIns="71436" bIns="71436" numCol="1" spcCol="38100" rtlCol="0" anchor="ctr">
        <a:spAutoFit/>
      </a:bodyPr>
      <a:lstStyle>
        <a:defPPr marL="0" marR="0" indent="0" algn="l" defTabSz="82153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1400" b="0" i="0" u="none" strike="noStrike" cap="none" spc="1253" normalizeH="0" baseline="0">
            <a:ln>
              <a:noFill/>
            </a:ln>
            <a:solidFill>
              <a:srgbClr val="4D4D4D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58</Words>
  <Application>Microsoft Office PowerPoint</Application>
  <PresentationFormat>Custom</PresentationFormat>
  <Paragraphs>11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Helvetica</vt:lpstr>
      <vt:lpstr>Helvetica Light</vt:lpstr>
      <vt:lpstr>Helvetica Neue</vt:lpstr>
      <vt:lpstr>Helvetica Neue Light</vt:lpstr>
      <vt:lpstr>Helvetica Neue Medium</vt:lpstr>
      <vt:lpstr>Helvetica Neue Thin</vt:lpstr>
      <vt:lpstr>White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Wakefield UMC</cp:lastModifiedBy>
  <cp:revision>12</cp:revision>
  <dcterms:modified xsi:type="dcterms:W3CDTF">2023-08-17T15:35:15Z</dcterms:modified>
</cp:coreProperties>
</file>