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7540234" y="4818772"/>
            <a:ext cx="9303571" cy="1036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Make Better Decisions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124140" y="11878234"/>
            <a:ext cx="10135720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THE LEADER’S CIRCLE</a:t>
            </a:r>
            <a:endParaRPr dirty="0"/>
          </a:p>
        </p:txBody>
      </p:sp>
      <p:pic>
        <p:nvPicPr>
          <p:cNvPr id="129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4"/>
            <a:ext cx="1860502" cy="1857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-462729"/>
            <a:ext cx="21035956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2 Key Challenges Everyone Has To Overcome To Make Better Decisions:</a:t>
            </a:r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2015429" y="381601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8AC097-B11B-5048-A7CC-0122ECDDF32B}"/>
              </a:ext>
            </a:extLst>
          </p:cNvPr>
          <p:cNvSpPr txBox="1"/>
          <p:nvPr/>
        </p:nvSpPr>
        <p:spPr>
          <a:xfrm>
            <a:off x="2015429" y="4099183"/>
            <a:ext cx="20780775" cy="66999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spAutoFit/>
          </a:bodyPr>
          <a:lstStyle/>
          <a:p>
            <a:pPr fontAlgn="base"/>
            <a:r>
              <a:rPr lang="en-CA" sz="6000" dirty="0">
                <a:solidFill>
                  <a:schemeClr val="bg1"/>
                </a:solidFill>
              </a:rPr>
              <a:t>1.	Decision Fatigue</a:t>
            </a:r>
            <a:br>
              <a:rPr lang="en-CA" sz="6000" dirty="0">
                <a:solidFill>
                  <a:schemeClr val="bg1"/>
                </a:solidFill>
              </a:rPr>
            </a:br>
            <a:r>
              <a:rPr lang="en-CA" sz="6000" dirty="0">
                <a:solidFill>
                  <a:schemeClr val="bg1"/>
                </a:solidFill>
              </a:rPr>
              <a:t>			</a:t>
            </a:r>
          </a:p>
          <a:p>
            <a:pPr lvl="1" fontAlgn="base"/>
            <a:r>
              <a:rPr lang="en-CA" sz="4800" dirty="0">
                <a:solidFill>
                  <a:schemeClr val="bg1"/>
                </a:solidFill>
              </a:rPr>
              <a:t>		a. Leverage your green zone to do your 				most important thinking				</a:t>
            </a:r>
          </a:p>
          <a:p>
            <a:pPr lvl="1" fontAlgn="base"/>
            <a:r>
              <a:rPr lang="en-CA" sz="4800" dirty="0">
                <a:solidFill>
                  <a:schemeClr val="bg1"/>
                </a:solidFill>
              </a:rPr>
              <a:t>		b. Avoid making decisions in your red zone</a:t>
            </a:r>
          </a:p>
          <a:p>
            <a:pPr lvl="1" fontAlgn="base"/>
            <a:r>
              <a:rPr lang="en-CA" sz="4800" dirty="0">
                <a:solidFill>
                  <a:schemeClr val="bg1"/>
                </a:solidFill>
              </a:rPr>
              <a:t>		c. Don’t let fatigue make your	 decisions 				for you</a:t>
            </a:r>
          </a:p>
          <a:p>
            <a:pPr marL="0" marR="0" indent="0" algn="l" defTabSz="8215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spc="1253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-462729"/>
            <a:ext cx="21035956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2 Key Challenges Everyone Has To Overcome To Make Better Decisions:</a:t>
            </a:r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2015429" y="381601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8AC097-B11B-5048-A7CC-0122ECDDF32B}"/>
              </a:ext>
            </a:extLst>
          </p:cNvPr>
          <p:cNvSpPr txBox="1"/>
          <p:nvPr/>
        </p:nvSpPr>
        <p:spPr>
          <a:xfrm>
            <a:off x="2015429" y="4837846"/>
            <a:ext cx="20780775" cy="52225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spAutoFit/>
          </a:bodyPr>
          <a:lstStyle/>
          <a:p>
            <a:pPr fontAlgn="base"/>
            <a:r>
              <a:rPr lang="en-CA" sz="6000" dirty="0">
                <a:solidFill>
                  <a:schemeClr val="bg1"/>
                </a:solidFill>
              </a:rPr>
              <a:t>2.	Don’t Be The Decision Bottleneck</a:t>
            </a:r>
            <a:br>
              <a:rPr lang="en-CA" sz="6000" dirty="0">
                <a:solidFill>
                  <a:schemeClr val="bg1"/>
                </a:solidFill>
              </a:rPr>
            </a:br>
            <a:r>
              <a:rPr lang="en-CA" sz="6000" dirty="0">
                <a:solidFill>
                  <a:schemeClr val="bg1"/>
                </a:solidFill>
              </a:rPr>
              <a:t>			</a:t>
            </a:r>
          </a:p>
          <a:p>
            <a:pPr lvl="1" fontAlgn="base"/>
            <a:r>
              <a:rPr lang="en-CA" sz="4800" dirty="0">
                <a:solidFill>
                  <a:schemeClr val="bg1"/>
                </a:solidFill>
              </a:rPr>
              <a:t>		a. If you want to grow, you’ve got to let go</a:t>
            </a:r>
          </a:p>
          <a:p>
            <a:pPr lvl="1" fontAlgn="base"/>
            <a:r>
              <a:rPr lang="en-CA" sz="4800" dirty="0">
                <a:solidFill>
                  <a:schemeClr val="bg1"/>
                </a:solidFill>
              </a:rPr>
              <a:t>		b. </a:t>
            </a:r>
            <a:r>
              <a:rPr lang="en-CA" sz="4800">
                <a:solidFill>
                  <a:schemeClr val="bg1"/>
                </a:solidFill>
              </a:rPr>
              <a:t>If a team member can do something 80%			as well as you, let them take it. </a:t>
            </a:r>
          </a:p>
          <a:p>
            <a:pPr marL="0" marR="0" indent="0" algn="l" defTabSz="8215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spc="1253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04587560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151</Words>
  <Application>Microsoft Macintosh PowerPoint</Application>
  <PresentationFormat>Custom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Tim Beck</cp:lastModifiedBy>
  <cp:revision>12</cp:revision>
  <dcterms:modified xsi:type="dcterms:W3CDTF">2023-10-11T16:44:29Z</dcterms:modified>
</cp:coreProperties>
</file>