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158264" y="4372497"/>
            <a:ext cx="12067531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Hook Your Audience </a:t>
            </a:r>
          </a:p>
          <a:p>
            <a:r>
              <a:rPr lang="en-CA" dirty="0"/>
              <a:t>and Get Them to Take Action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Don’t bury the lead.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54851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069432"/>
            <a:ext cx="21035956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Make your written content scannable and visual,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18577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152971"/>
            <a:ext cx="22040692" cy="629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dirty="0"/>
          </a:p>
          <a:p>
            <a:r>
              <a:rPr lang="en-CA" dirty="0"/>
              <a:t>Watch for what makes you click, watch and listen.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Starting well matters more than finishing well.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94512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401DCE45-4F2A-DB4E-B4CE-3197B2D3342D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6341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3551838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Start with ‘You’.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10896134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D764C890-3531-F348-917D-CC4B95E235B8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Answer the WIFM.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Ask a question.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92120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Find common ground.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44435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Tell a story.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502689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684985"/>
            <a:ext cx="21035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Don’t beat around the bush.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058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105</Words>
  <Application>Microsoft Macintosh PowerPoint</Application>
  <PresentationFormat>Custom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20</cp:revision>
  <dcterms:modified xsi:type="dcterms:W3CDTF">2023-10-06T14:13:44Z</dcterms:modified>
</cp:coreProperties>
</file>