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6" r:id="rId4"/>
    <p:sldId id="265" r:id="rId5"/>
    <p:sldId id="267" r:id="rId6"/>
    <p:sldId id="268" r:id="rId7"/>
    <p:sldId id="269" r:id="rId8"/>
    <p:sldId id="270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4443630" y="5337181"/>
            <a:ext cx="15496740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Find and Generate Momentum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79704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3" name="Picture 2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BC780B78-00BB-7D23-31CC-B1F76ED0D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0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1"/>
            <a:ext cx="19724949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Pour fuel on the one or two things </a:t>
            </a:r>
          </a:p>
          <a:p>
            <a:r>
              <a:rPr lang="en-CA" dirty="0"/>
              <a:t>that are growing. 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2967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3020414"/>
            <a:ext cx="20748306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Cut or discontinue the things you’re </a:t>
            </a:r>
          </a:p>
          <a:p>
            <a:r>
              <a:rPr lang="en-CA" dirty="0"/>
              <a:t>manufacturing energy to keep alive. 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592961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7998821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42530"/>
            <a:ext cx="24559930" cy="11706659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3807691"/>
            <a:ext cx="12438338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Start something new. </a:t>
            </a:r>
          </a:p>
        </p:txBody>
      </p:sp>
      <p:sp>
        <p:nvSpPr>
          <p:cNvPr id="140" name="Rectangle"/>
          <p:cNvSpPr/>
          <p:nvPr/>
        </p:nvSpPr>
        <p:spPr>
          <a:xfrm>
            <a:off x="2015430" y="560746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8833492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2967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3020414"/>
            <a:ext cx="21145529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Avoid diffusing your energy: the trap </a:t>
            </a:r>
          </a:p>
          <a:p>
            <a:r>
              <a:rPr lang="en-CA" dirty="0"/>
              <a:t>of doing nothing well. 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592961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4547873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42530"/>
            <a:ext cx="24559930" cy="11706659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3807691"/>
            <a:ext cx="16765164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Become a student of culture. </a:t>
            </a:r>
          </a:p>
        </p:txBody>
      </p:sp>
      <p:sp>
        <p:nvSpPr>
          <p:cNvPr id="140" name="Rectangle"/>
          <p:cNvSpPr/>
          <p:nvPr/>
        </p:nvSpPr>
        <p:spPr>
          <a:xfrm>
            <a:off x="2015430" y="560746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66109310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42530"/>
            <a:ext cx="24559930" cy="11706659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3807691"/>
            <a:ext cx="12266817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Find your sweet spot.</a:t>
            </a:r>
          </a:p>
        </p:txBody>
      </p:sp>
      <p:sp>
        <p:nvSpPr>
          <p:cNvPr id="140" name="Rectangle"/>
          <p:cNvSpPr/>
          <p:nvPr/>
        </p:nvSpPr>
        <p:spPr>
          <a:xfrm>
            <a:off x="2015430" y="560746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42522659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42530"/>
            <a:ext cx="24559930" cy="11706659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3807691"/>
            <a:ext cx="20689956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Ask what your successor would do…</a:t>
            </a:r>
          </a:p>
        </p:txBody>
      </p:sp>
      <p:sp>
        <p:nvSpPr>
          <p:cNvPr id="140" name="Rectangle"/>
          <p:cNvSpPr/>
          <p:nvPr/>
        </p:nvSpPr>
        <p:spPr>
          <a:xfrm>
            <a:off x="2015430" y="5607467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421503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</Words>
  <Application>Microsoft Macintosh PowerPoint</Application>
  <PresentationFormat>Custom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6</cp:revision>
  <dcterms:modified xsi:type="dcterms:W3CDTF">2023-10-06T13:43:09Z</dcterms:modified>
</cp:coreProperties>
</file>