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0" r:id="rId4"/>
    <p:sldId id="261" r:id="rId5"/>
    <p:sldId id="262" r:id="rId6"/>
    <p:sldId id="263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5869639" y="4372497"/>
            <a:ext cx="12644805" cy="1929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How to Craft a Killer Message </a:t>
            </a:r>
          </a:p>
          <a:p>
            <a:r>
              <a:rPr lang="en-CA" dirty="0"/>
              <a:t>People Remember</a:t>
            </a:r>
            <a:endParaRPr lang="en-CA" b="1" dirty="0"/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6384871" y="11911874"/>
            <a:ext cx="11725386" cy="105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  <p:pic>
        <p:nvPicPr>
          <p:cNvPr id="129" name="Icon White.png" descr="Icon 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1749" y="7938224"/>
            <a:ext cx="1860502" cy="18573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076273"/>
            <a:ext cx="22040692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b="1" dirty="0"/>
              <a:t>Start ahead of time and come up with a general topic.</a:t>
            </a: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076273"/>
            <a:ext cx="22040692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b="1" dirty="0"/>
              <a:t>Expand your research and </a:t>
            </a:r>
            <a:br>
              <a:rPr lang="en-CA" b="1" dirty="0"/>
            </a:br>
            <a:r>
              <a:rPr lang="en-CA" b="1" dirty="0"/>
              <a:t>thinking.</a:t>
            </a: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839313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691826"/>
            <a:ext cx="22040692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b="1" dirty="0"/>
              <a:t>Let it simmer.</a:t>
            </a: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72650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691826"/>
            <a:ext cx="22040692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b="1" dirty="0"/>
              <a:t>Make your first attempt.</a:t>
            </a: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9553014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230161"/>
            <a:ext cx="22040692" cy="2298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b="1" dirty="0"/>
              <a:t>CREAM it.</a:t>
            </a:r>
            <a:br>
              <a:rPr lang="en-CA" b="1" dirty="0"/>
            </a:br>
            <a:r>
              <a:rPr lang="en-CA" sz="6000" i="1" dirty="0"/>
              <a:t>Contract, Rhyme, Echo, Alliteration, Metaphor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462897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67</Words>
  <Application>Microsoft Macintosh PowerPoint</Application>
  <PresentationFormat>Custom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 Hintz</cp:lastModifiedBy>
  <cp:revision>25</cp:revision>
  <dcterms:modified xsi:type="dcterms:W3CDTF">2022-08-02T16:16:37Z</dcterms:modified>
</cp:coreProperties>
</file>