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6" r:id="rId4"/>
    <p:sldId id="265" r:id="rId5"/>
    <p:sldId id="267" r:id="rId6"/>
    <p:sldId id="268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6487747" y="4909064"/>
            <a:ext cx="11408505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Lead With Vision </a:t>
            </a:r>
          </a:p>
          <a:p>
            <a:r>
              <a:rPr lang="en-CA" dirty="0"/>
              <a:t>When You Can’t See Ahead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79704" y="1191187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3" name="Picture 2" descr="A logo with blue and white waves&#10;&#10;Description automatically generated">
            <a:extLst>
              <a:ext uri="{FF2B5EF4-FFF2-40B4-BE49-F238E27FC236}">
                <a16:creationId xmlns:a16="http://schemas.microsoft.com/office/drawing/2014/main" id="{96537D7A-8765-C3DA-8A2F-386626C4F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799" y="-289399"/>
            <a:ext cx="7772400" cy="26226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128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People can put up with almost any “what” if they know the “why”. 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1584220"/>
            <a:ext cx="20867889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fontAlgn="base"/>
            <a:r>
              <a:rPr lang="en-CA" dirty="0"/>
              <a:t>1.	Focus on “why” twice as much as </a:t>
            </a:r>
          </a:p>
          <a:p>
            <a:pPr fontAlgn="base"/>
            <a:r>
              <a:rPr lang="en-CA" dirty="0"/>
              <a:t>you focus on “what” and “how”.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128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The mission is sacred, the methods are temporary.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1584220"/>
            <a:ext cx="20135637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371600" indent="-1371600" fontAlgn="base">
              <a:buAutoNum type="arabicPeriod" startAt="2"/>
            </a:pPr>
            <a:r>
              <a:rPr lang="en-CA" dirty="0"/>
              <a:t>Clarify what is mission and what </a:t>
            </a:r>
          </a:p>
          <a:p>
            <a:pPr fontAlgn="base"/>
            <a:r>
              <a:rPr lang="en-CA" dirty="0"/>
              <a:t>is method.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7998821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0"/>
            <a:ext cx="24559930" cy="1208853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2052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When church leaders lost access to our building, we behaved as though we lost access to ministry.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1584220"/>
            <a:ext cx="21562631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371600" indent="-1371600" fontAlgn="base">
              <a:buAutoNum type="arabicPeriod" startAt="3"/>
            </a:pPr>
            <a:r>
              <a:rPr lang="en-CA" dirty="0"/>
              <a:t>Connect the cultural dots (Look for </a:t>
            </a:r>
          </a:p>
          <a:p>
            <a:pPr fontAlgn="base"/>
            <a:r>
              <a:rPr lang="en-CA" dirty="0"/>
              <a:t>cultural patterns that provide clues).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8833492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128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Ask yourself “what does this make possible?” 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2199773"/>
            <a:ext cx="19380302" cy="137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fontAlgn="base"/>
            <a:r>
              <a:rPr lang="en-CA" dirty="0"/>
              <a:t>4. See constraints as your friend.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1486839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0"/>
            <a:ext cx="24559930" cy="1208853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pend 80% of your time with the leaders who give you 80% of your results."/>
          <p:cNvSpPr txBox="1"/>
          <p:nvPr/>
        </p:nvSpPr>
        <p:spPr>
          <a:xfrm>
            <a:off x="2071600" y="5116740"/>
            <a:ext cx="19896302" cy="2821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>
            <a:spAutoFit/>
          </a:bodyPr>
          <a:lstStyle/>
          <a:p>
            <a:pPr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CA" dirty="0"/>
              <a:t>Nobody knows what the future holds, but running through this exercise regularly will make sure great things will happen for your team. </a:t>
            </a:r>
          </a:p>
          <a:p>
            <a:pPr marL="815473" indent="-815473">
              <a:buSzPct val="100000"/>
              <a:buAutoNum type="arabicPeriod"/>
              <a:defRPr sz="50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1584220"/>
            <a:ext cx="21849889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371600" indent="-1371600" fontAlgn="base">
              <a:buAutoNum type="arabicPeriod" startAt="5"/>
            </a:pPr>
            <a:r>
              <a:rPr lang="en-CA" dirty="0"/>
              <a:t>Rethink every 30-60-90 days based </a:t>
            </a:r>
          </a:p>
          <a:p>
            <a:pPr fontAlgn="base"/>
            <a:r>
              <a:rPr lang="en-CA" dirty="0"/>
              <a:t>on momentum and traction.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2192031" y="4625372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5390437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Macintosh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3</cp:revision>
  <dcterms:modified xsi:type="dcterms:W3CDTF">2023-10-06T13:46:13Z</dcterms:modified>
</cp:coreProperties>
</file>