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3"/>
  </p:normalViewPr>
  <p:slideViewPr>
    <p:cSldViewPr snapToGrid="0" snapToObjects="1">
      <p:cViewPr varScale="1">
        <p:scale>
          <a:sx n="43" d="100"/>
          <a:sy n="43" d="100"/>
        </p:scale>
        <p:origin x="13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13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81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80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36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50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334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5479138" y="4909064"/>
            <a:ext cx="13425724" cy="1929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>
                <a:effectLst/>
                <a:latin typeface="Brandon Grotesque Regular" panose="020B0503020203060202" pitchFamily="34" charset="77"/>
              </a:rPr>
              <a:t>Change Management: </a:t>
            </a:r>
          </a:p>
          <a:p>
            <a:r>
              <a:rPr lang="en-CA" dirty="0">
                <a:effectLst/>
                <a:latin typeface="Brandon Grotesque Regular" panose="020B0503020203060202" pitchFamily="34" charset="77"/>
              </a:rPr>
              <a:t>How to Forge Unity Out of Division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6384871" y="11911874"/>
            <a:ext cx="11725386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  <p:pic>
        <p:nvPicPr>
          <p:cNvPr id="3" name="Picture 2" descr="A logo with blue and white waves&#10;&#10;Description automatically generated">
            <a:extLst>
              <a:ext uri="{FF2B5EF4-FFF2-40B4-BE49-F238E27FC236}">
                <a16:creationId xmlns:a16="http://schemas.microsoft.com/office/drawing/2014/main" id="{EF568495-6A02-4D31-C6E4-225164ACCD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-253777"/>
            <a:ext cx="7772400" cy="262267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691826"/>
            <a:ext cx="22040692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>
                <a:effectLst/>
                <a:latin typeface="Brandon Grotesque Regular" panose="020B0503020203060202" pitchFamily="34" charset="77"/>
              </a:rPr>
              <a:t>DON’T</a:t>
            </a:r>
            <a:r>
              <a:rPr lang="en-CA">
                <a:effectLst/>
                <a:latin typeface="Brandon Grotesque Regular" panose="020B0503020203060202" pitchFamily="34" charset="77"/>
              </a:rPr>
              <a:t>: Be </a:t>
            </a:r>
            <a:r>
              <a:rPr lang="en-CA" dirty="0">
                <a:effectLst/>
                <a:latin typeface="Brandon Grotesque Regular" panose="020B0503020203060202" pitchFamily="34" charset="77"/>
              </a:rPr>
              <a:t>alone</a:t>
            </a:r>
            <a:r>
              <a:rPr lang="en-CA">
                <a:effectLst/>
                <a:latin typeface="Brandon Grotesque Regular" panose="020B0503020203060202" pitchFamily="34" charset="77"/>
              </a:rPr>
              <a:t>. </a:t>
            </a:r>
            <a:endParaRPr lang="en-CA" dirty="0">
              <a:effectLst/>
              <a:latin typeface="Brandon Grotesque Regular" panose="020B0503020203060202" pitchFamily="34" charset="77"/>
            </a:endParaRP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042040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3460720"/>
            <a:ext cx="22040692" cy="383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DO: </a:t>
            </a:r>
            <a:r>
              <a:rPr lang="en-CA" dirty="0">
                <a:effectLst/>
                <a:latin typeface="Brandon Grotesque Regular" panose="020B0503020203060202" pitchFamily="34" charset="77"/>
              </a:rPr>
              <a:t>Prepare your people ahead of time to be on mission to reach and serve others. </a:t>
            </a:r>
          </a:p>
          <a:p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076273"/>
            <a:ext cx="22040692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DO: </a:t>
            </a:r>
            <a:r>
              <a:rPr lang="en-CA" dirty="0">
                <a:effectLst/>
                <a:latin typeface="Brandon Grotesque Regular" panose="020B0503020203060202" pitchFamily="34" charset="77"/>
              </a:rPr>
              <a:t>Prepare yourself for the fact that some people will leave.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210287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076273"/>
            <a:ext cx="22040692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DO: </a:t>
            </a:r>
            <a:r>
              <a:rPr lang="en-CA" dirty="0">
                <a:effectLst/>
                <a:latin typeface="Brandon Grotesque Regular" panose="020B0503020203060202" pitchFamily="34" charset="77"/>
              </a:rPr>
              <a:t>Listen to people - even when they’re wrong.  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331859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3460720"/>
            <a:ext cx="22040692" cy="383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DO: </a:t>
            </a:r>
            <a:r>
              <a:rPr lang="en-CA" dirty="0">
                <a:effectLst/>
                <a:latin typeface="Brandon Grotesque Regular" panose="020B0503020203060202" pitchFamily="34" charset="77"/>
              </a:rPr>
              <a:t>Invest in getting influencers (even influential naysayers) on-board with your mission.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003479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2845167"/>
            <a:ext cx="22040692" cy="5068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DO: </a:t>
            </a:r>
            <a:r>
              <a:rPr lang="en-CA" dirty="0">
                <a:effectLst/>
                <a:latin typeface="Brandon Grotesque Regular" panose="020B0503020203060202" pitchFamily="34" charset="77"/>
              </a:rPr>
              <a:t>Ensure your staff knows that they are expected to remain aligned with the church’s mission and be an encouragement to others. 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099112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691826"/>
            <a:ext cx="22040692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DON’T: </a:t>
            </a:r>
            <a:r>
              <a:rPr lang="en-CA" dirty="0">
                <a:effectLst/>
                <a:latin typeface="Brandon Grotesque Regular" panose="020B0503020203060202" pitchFamily="34" charset="77"/>
              </a:rPr>
              <a:t>Fight with “ghosts”. 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554273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691826"/>
            <a:ext cx="22040692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DON’T: </a:t>
            </a:r>
            <a:r>
              <a:rPr lang="en-CA" dirty="0">
                <a:effectLst/>
                <a:latin typeface="Brandon Grotesque Regular" panose="020B0503020203060202" pitchFamily="34" charset="77"/>
              </a:rPr>
              <a:t>Allow disunity to fester.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005680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076273"/>
            <a:ext cx="22040692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>
                <a:effectLst/>
                <a:latin typeface="Brandon Grotesque Regular" panose="020B0503020203060202" pitchFamily="34" charset="77"/>
              </a:rPr>
              <a:t>DON’T: Let your heart get hard or become cynical.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13182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152</Words>
  <Application>Microsoft Macintosh PowerPoint</Application>
  <PresentationFormat>Custom</PresentationFormat>
  <Paragraphs>21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Brandon Grotesque Regular</vt:lpstr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Tim Beck</cp:lastModifiedBy>
  <cp:revision>30</cp:revision>
  <dcterms:modified xsi:type="dcterms:W3CDTF">2023-10-06T13:44:59Z</dcterms:modified>
</cp:coreProperties>
</file>