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83"/>
  </p:normalViewPr>
  <p:slideViewPr>
    <p:cSldViewPr snapToGrid="0" snapToObjects="1">
      <p:cViewPr varScale="1">
        <p:scale>
          <a:sx n="43" d="100"/>
          <a:sy n="43" d="100"/>
        </p:scale>
        <p:origin x="132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8"/>
            <a:ext cx="14716127" cy="464343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8947546"/>
            <a:ext cx="14716127" cy="64770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  <a:lvl2pPr marL="888999" indent="-444499" algn="ctr">
              <a:spcBef>
                <a:spcPts val="0"/>
              </a:spcBef>
              <a:defRPr sz="3200" i="1"/>
            </a:lvl2pPr>
            <a:lvl3pPr marL="1333499" indent="-444499" algn="ctr">
              <a:spcBef>
                <a:spcPts val="0"/>
              </a:spcBef>
              <a:defRPr sz="3200" i="1"/>
            </a:lvl3pPr>
            <a:lvl4pPr marL="1777999" indent="-444499" algn="ctr">
              <a:spcBef>
                <a:spcPts val="0"/>
              </a:spcBef>
              <a:defRPr sz="3200" i="1"/>
            </a:lvl4pPr>
            <a:lvl5pPr marL="2222499" indent="-444499" algn="ctr">
              <a:spcBef>
                <a:spcPts val="0"/>
              </a:spcBef>
              <a:defRPr sz="3200" i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1"/>
          </p:nvPr>
        </p:nvSpPr>
        <p:spPr>
          <a:xfrm>
            <a:off x="4833937" y="5997575"/>
            <a:ext cx="14716128" cy="863601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4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1712268" y="0"/>
            <a:ext cx="20959465" cy="139838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21"/>
          </p:nvPr>
        </p:nvSpPr>
        <p:spPr>
          <a:xfrm>
            <a:off x="5329061" y="406546"/>
            <a:ext cx="13716005" cy="914876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7" cy="2000252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7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0"/>
            <a:ext cx="14716127" cy="464343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21"/>
          </p:nvPr>
        </p:nvSpPr>
        <p:spPr>
          <a:xfrm>
            <a:off x="6231432" y="863203"/>
            <a:ext cx="17439683" cy="1162645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7"/>
            <a:ext cx="7500939" cy="5607846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6"/>
            <a:ext cx="7500939" cy="578643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21"/>
          </p:nvPr>
        </p:nvSpPr>
        <p:spPr>
          <a:xfrm>
            <a:off x="8794253" y="3637357"/>
            <a:ext cx="13260588" cy="884039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9" cy="8840393"/>
          </a:xfrm>
          <a:prstGeom prst="rect">
            <a:avLst/>
          </a:prstGeom>
        </p:spPr>
        <p:txBody>
          <a:bodyPr/>
          <a:lstStyle>
            <a:lvl1pPr marL="465363" indent="-465363">
              <a:spcBef>
                <a:spcPts val="4500"/>
              </a:spcBef>
              <a:defRPr sz="3800"/>
            </a:lvl1pPr>
            <a:lvl2pPr marL="808263" indent="-465363">
              <a:spcBef>
                <a:spcPts val="4500"/>
              </a:spcBef>
              <a:defRPr sz="3800"/>
            </a:lvl2pPr>
            <a:lvl3pPr marL="1151164" indent="-465363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307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6"/>
            <a:ext cx="15609094" cy="101441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12442031" y="7072311"/>
            <a:ext cx="8514490" cy="567928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12192000" y="1250155"/>
            <a:ext cx="8251033" cy="55006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23"/>
          </p:nvPr>
        </p:nvSpPr>
        <p:spPr>
          <a:xfrm>
            <a:off x="-291704" y="1250155"/>
            <a:ext cx="16850321" cy="1123354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387453" y="357186"/>
            <a:ext cx="15609094" cy="3036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610166" y="3962400"/>
            <a:ext cx="9550401" cy="975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7670"/>
          </a:xfrm>
          <a:prstGeom prst="rect">
            <a:avLst/>
          </a:prstGeom>
          <a:ln w="12700">
            <a:miter lim="400000"/>
          </a:ln>
        </p:spPr>
        <p:txBody>
          <a:bodyPr wrap="none" lIns="71436" tIns="71436" rIns="71436" bIns="71436">
            <a:spAutoFit/>
          </a:bodyPr>
          <a:lstStyle>
            <a:lvl1pPr algn="ctr">
              <a:defRPr sz="2200" spc="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11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055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500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944686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3891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8336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278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722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167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"/>
          <p:cNvSpPr/>
          <p:nvPr/>
        </p:nvSpPr>
        <p:spPr>
          <a:xfrm>
            <a:off x="-87965" y="-493531"/>
            <a:ext cx="24559930" cy="11661425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6 Best Practices That"/>
          <p:cNvSpPr txBox="1"/>
          <p:nvPr/>
        </p:nvSpPr>
        <p:spPr>
          <a:xfrm>
            <a:off x="5869622" y="3926221"/>
            <a:ext cx="12644805" cy="28219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 algn="ctr">
              <a:defRPr sz="8700" spc="957" baseline="-4597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Building Your Volunteer Core: </a:t>
            </a:r>
          </a:p>
          <a:p>
            <a:r>
              <a:rPr lang="en-CA" dirty="0"/>
              <a:t>7 Questions Every Volunteer </a:t>
            </a:r>
          </a:p>
          <a:p>
            <a:r>
              <a:rPr lang="en-CA" dirty="0"/>
              <a:t>(And Other People) Asks</a:t>
            </a:r>
          </a:p>
        </p:txBody>
      </p:sp>
      <p:sp>
        <p:nvSpPr>
          <p:cNvPr id="126" name="Oval"/>
          <p:cNvSpPr/>
          <p:nvPr/>
        </p:nvSpPr>
        <p:spPr>
          <a:xfrm>
            <a:off x="2291170" y="-3969969"/>
            <a:ext cx="19801660" cy="19687438"/>
          </a:xfrm>
          <a:prstGeom prst="ellipse">
            <a:avLst/>
          </a:prstGeom>
          <a:ln w="787400">
            <a:solidFill>
              <a:srgbClr val="01A2FF"/>
            </a:solidFill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7" name="Rectangle"/>
          <p:cNvSpPr/>
          <p:nvPr/>
        </p:nvSpPr>
        <p:spPr>
          <a:xfrm>
            <a:off x="55562" y="11121490"/>
            <a:ext cx="24384004" cy="25865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CAREY NIEUWHOF"/>
          <p:cNvSpPr txBox="1"/>
          <p:nvPr/>
        </p:nvSpPr>
        <p:spPr>
          <a:xfrm>
            <a:off x="7124140" y="11911874"/>
            <a:ext cx="10135720" cy="1052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900" spc="648">
                <a:solidFill>
                  <a:srgbClr val="1A2136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/>
              <a:t>THE LEADER’S CIRCLE</a:t>
            </a:r>
          </a:p>
        </p:txBody>
      </p:sp>
      <p:pic>
        <p:nvPicPr>
          <p:cNvPr id="129" name="Icon White.png" descr="Icon Whi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1749" y="7938224"/>
            <a:ext cx="1860502" cy="185737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6" y="-187145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01612" y="768524"/>
            <a:ext cx="22040692" cy="50686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br>
              <a:rPr lang="en-CA" dirty="0"/>
            </a:br>
            <a:endParaRPr lang="en-CA" dirty="0"/>
          </a:p>
          <a:p>
            <a:r>
              <a:rPr lang="en-CA" dirty="0"/>
              <a:t>1. Is this really all about the mission? </a:t>
            </a:r>
          </a:p>
        </p:txBody>
      </p:sp>
      <p:sp>
        <p:nvSpPr>
          <p:cNvPr id="140" name="Rectangle"/>
          <p:cNvSpPr/>
          <p:nvPr/>
        </p:nvSpPr>
        <p:spPr>
          <a:xfrm>
            <a:off x="1851730" y="980032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6" y="-187145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01612" y="2723778"/>
            <a:ext cx="21035956" cy="3837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r>
              <a:rPr lang="en-CA" dirty="0"/>
              <a:t>2. Are the relationships around here healthy? </a:t>
            </a:r>
          </a:p>
        </p:txBody>
      </p:sp>
      <p:sp>
        <p:nvSpPr>
          <p:cNvPr id="140" name="Rectangle"/>
          <p:cNvSpPr/>
          <p:nvPr/>
        </p:nvSpPr>
        <p:spPr>
          <a:xfrm>
            <a:off x="1801612" y="9451268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370110102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63416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751495" y="2936285"/>
            <a:ext cx="21035956" cy="6299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pPr fontAlgn="base"/>
            <a:r>
              <a:rPr lang="en-CA" dirty="0"/>
              <a:t>3. Will serving help me grow spiritually? </a:t>
            </a:r>
          </a:p>
          <a:p>
            <a:br>
              <a:rPr lang="en-CA" dirty="0"/>
            </a:br>
            <a:endParaRPr lang="en-CA" dirty="0"/>
          </a:p>
        </p:txBody>
      </p:sp>
      <p:sp>
        <p:nvSpPr>
          <p:cNvPr id="140" name="Rectangle"/>
          <p:cNvSpPr/>
          <p:nvPr/>
        </p:nvSpPr>
        <p:spPr>
          <a:xfrm>
            <a:off x="1751495" y="10896134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154209541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6" y="-187145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724139" y="4069432"/>
            <a:ext cx="21035956" cy="260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pPr fontAlgn="base"/>
            <a:r>
              <a:rPr lang="en-CA" dirty="0"/>
              <a:t>4. Am I just a means to an end?</a:t>
            </a:r>
          </a:p>
        </p:txBody>
      </p:sp>
      <p:sp>
        <p:nvSpPr>
          <p:cNvPr id="140" name="Rectangle"/>
          <p:cNvSpPr/>
          <p:nvPr/>
        </p:nvSpPr>
        <p:spPr>
          <a:xfrm>
            <a:off x="1724139" y="8866479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81723434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4215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751495" y="3496719"/>
            <a:ext cx="21035956" cy="3837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r>
              <a:rPr lang="en-CA" dirty="0"/>
              <a:t>5. Will you help me develop the skills I need?</a:t>
            </a:r>
          </a:p>
        </p:txBody>
      </p:sp>
      <p:sp>
        <p:nvSpPr>
          <p:cNvPr id="140" name="Rectangle"/>
          <p:cNvSpPr/>
          <p:nvPr/>
        </p:nvSpPr>
        <p:spPr>
          <a:xfrm>
            <a:off x="1751495" y="951390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30799588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4215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751495" y="3496720"/>
            <a:ext cx="21035956" cy="3837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pPr fontAlgn="base"/>
            <a:r>
              <a:rPr lang="en-CA" dirty="0"/>
              <a:t>6. Are you going to waste my time?</a:t>
            </a:r>
            <a:br>
              <a:rPr lang="en-CA" dirty="0"/>
            </a:br>
            <a:endParaRPr lang="en-CA" dirty="0"/>
          </a:p>
        </p:txBody>
      </p:sp>
      <p:sp>
        <p:nvSpPr>
          <p:cNvPr id="140" name="Rectangle"/>
          <p:cNvSpPr/>
          <p:nvPr/>
        </p:nvSpPr>
        <p:spPr>
          <a:xfrm>
            <a:off x="1751495" y="951390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405107174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4215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751495" y="3496720"/>
            <a:ext cx="21035956" cy="3837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pPr fontAlgn="base"/>
            <a:r>
              <a:rPr lang="en-CA" dirty="0"/>
              <a:t>7. Am I signing up for life?  </a:t>
            </a:r>
          </a:p>
          <a:p>
            <a:pPr fontAlgn="base"/>
            <a:endParaRPr lang="en-CA" dirty="0"/>
          </a:p>
        </p:txBody>
      </p:sp>
      <p:sp>
        <p:nvSpPr>
          <p:cNvPr id="140" name="Rectangle"/>
          <p:cNvSpPr/>
          <p:nvPr/>
        </p:nvSpPr>
        <p:spPr>
          <a:xfrm>
            <a:off x="1751495" y="951390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227721364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4D4D4D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112</Words>
  <Application>Microsoft Macintosh PowerPoint</Application>
  <PresentationFormat>Custom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Helvetica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Tim Beck</cp:lastModifiedBy>
  <cp:revision>18</cp:revision>
  <dcterms:modified xsi:type="dcterms:W3CDTF">2023-10-06T14:17:58Z</dcterms:modified>
</cp:coreProperties>
</file>