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41" d="100"/>
          <a:sy n="41" d="100"/>
        </p:scale>
        <p:origin x="69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13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81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80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36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5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3084838" y="4818773"/>
            <a:ext cx="18214407" cy="1036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8 Future Church Trends That Will Rule 2023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6384871" y="11911874"/>
            <a:ext cx="11725386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076273"/>
            <a:ext cx="2204069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1. The Boomer Church Will Decline and (Eventually) Disappear.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076273"/>
            <a:ext cx="2204069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2. Open Pastors Will Reach An Open Generation (Gen Z).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21028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3460720"/>
            <a:ext cx="22040692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3. The Line Between Digital and In-Person Will Blur Even More (Take Notes From Taylor Swift).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33185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076273"/>
            <a:ext cx="2204069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4. Churches That Embrace Online Ministry Will Start Seeing Results,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003479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3460720"/>
            <a:ext cx="22040692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5. The Purpose of the Weekend Sermon Will Shift from An Attraction to An Anchor.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099112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076273"/>
            <a:ext cx="2204069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6. Content Curation Will Matter as Much as Content Creation.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554273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076273"/>
            <a:ext cx="2204069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7. The Volunteer Crisis Will Move From Acute to Chronic.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00568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90510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38250" y="4076273"/>
            <a:ext cx="22040692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8. Pastoral Burnout will Stabilize As Pastors Embrace Their New Church.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HE LEADER’S CIRCLE">
            <a:extLst>
              <a:ext uri="{FF2B5EF4-FFF2-40B4-BE49-F238E27FC236}">
                <a16:creationId xmlns:a16="http://schemas.microsoft.com/office/drawing/2014/main" id="{3D3B003C-335F-BA4E-8AED-95472AC226B0}"/>
              </a:ext>
            </a:extLst>
          </p:cNvPr>
          <p:cNvSpPr txBox="1"/>
          <p:nvPr/>
        </p:nvSpPr>
        <p:spPr>
          <a:xfrm>
            <a:off x="12759041" y="12086432"/>
            <a:ext cx="11119901" cy="95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13182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146</Words>
  <Application>Microsoft Office PowerPoint</Application>
  <PresentationFormat>Custom</PresentationFormat>
  <Paragraphs>18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Wakefield UMC</cp:lastModifiedBy>
  <cp:revision>28</cp:revision>
  <dcterms:modified xsi:type="dcterms:W3CDTF">2023-08-17T17:44:56Z</dcterms:modified>
</cp:coreProperties>
</file>