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6" r:id="rId4"/>
    <p:sldId id="265" r:id="rId5"/>
    <p:sldId id="267" r:id="rId6"/>
    <p:sldId id="268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735354" y="4372496"/>
            <a:ext cx="10913306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5 Steps to Creating Great </a:t>
            </a:r>
            <a:br>
              <a:rPr lang="en-CA" dirty="0"/>
            </a:br>
            <a:r>
              <a:rPr lang="en-CA" dirty="0"/>
              <a:t>Online Content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40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2052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What do you hope will happen as a result of someone interacting with this content?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1960154" y="2714320"/>
            <a:ext cx="12728161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fontAlgn="base"/>
            <a:r>
              <a:rPr lang="en-CA" dirty="0"/>
              <a:t>1.	Identify your “why”.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2052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Everyone who is interacting with your content is wondering “what’s in it for me?”.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71600" y="2853170"/>
            <a:ext cx="14541478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fontAlgn="base"/>
            <a:r>
              <a:rPr lang="en-CA" dirty="0"/>
              <a:t>2. Shift your </a:t>
            </a:r>
            <a:r>
              <a:rPr lang="en-CA" dirty="0" err="1"/>
              <a:t>screenview</a:t>
            </a:r>
            <a:r>
              <a:rPr lang="en-CA" dirty="0"/>
              <a:t>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7998821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22302"/>
            <a:ext cx="24559930" cy="1208853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128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If you want to increase engagement, but sure to use “you”.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584220"/>
            <a:ext cx="21223115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371600" indent="-1371600" fontAlgn="base">
              <a:buAutoNum type="arabicPeriod" startAt="3"/>
            </a:pPr>
            <a:r>
              <a:rPr lang="en-CA" dirty="0"/>
              <a:t>Say obvious things in non-obvious </a:t>
            </a:r>
          </a:p>
          <a:p>
            <a:pPr fontAlgn="base"/>
            <a:r>
              <a:rPr lang="en-CA" dirty="0"/>
              <a:t>ways).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8833492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2052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Just because it looks good on your desktop doesn’t mean it looks good on mobile. 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2913451"/>
            <a:ext cx="1806872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fontAlgn="base"/>
            <a:r>
              <a:rPr lang="en-CA" dirty="0"/>
              <a:t>4. Optimize for mobile devices.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1486839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0"/>
            <a:ext cx="24559930" cy="1208853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1867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sz="5000" dirty="0">
                <a:sym typeface="Helvetica"/>
              </a:rPr>
              <a:t>Whether it’s once a day, once a week, or once a month, just be consistent.</a:t>
            </a: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71600" y="2785692"/>
            <a:ext cx="1044612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fontAlgn="base"/>
            <a:r>
              <a:rPr lang="en-CA" dirty="0"/>
              <a:t>5. Be consistent 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390437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Macintosh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4</cp:revision>
  <dcterms:modified xsi:type="dcterms:W3CDTF">2023-10-06T14:12:33Z</dcterms:modified>
</cp:coreProperties>
</file>