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604995" y="5337181"/>
            <a:ext cx="11285138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5 Groups That Impact How </a:t>
            </a:r>
          </a:p>
          <a:p>
            <a:r>
              <a:rPr lang="en-CA" dirty="0"/>
              <a:t>You Lead Change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79704" y="11888672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6" name="Picture 5" descr="A logo with blue and white waves&#10;&#10;Description automatically generated">
            <a:extLst>
              <a:ext uri="{FF2B5EF4-FFF2-40B4-BE49-F238E27FC236}">
                <a16:creationId xmlns:a16="http://schemas.microsoft.com/office/drawing/2014/main" id="{EE5BB069-DC82-EF54-9CA5-68FC9604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092" y="0"/>
            <a:ext cx="7772400" cy="26226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108225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pPr fontAlgn="base"/>
            <a:r>
              <a:rPr lang="en-CA" dirty="0"/>
              <a:t>You need to focus on the people you are trying to reach, not on the people you are trying to keep.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51730" y="77588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Not everything is going to go according to plan.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715463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6341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1551291"/>
            <a:ext cx="21035956" cy="90697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The three principles for leading change:</a:t>
            </a:r>
          </a:p>
          <a:p>
            <a:pPr marL="1371600" indent="-1371600">
              <a:buFont typeface="+mj-lt"/>
              <a:buAutoNum type="arabicPeriod"/>
            </a:pPr>
            <a:r>
              <a:rPr lang="en-CA" sz="6000" dirty="0"/>
              <a:t>Do the math</a:t>
            </a:r>
          </a:p>
          <a:p>
            <a:pPr marL="1371600" indent="-1371600">
              <a:buFont typeface="+mj-lt"/>
              <a:buAutoNum type="arabicPeriod"/>
            </a:pPr>
            <a:r>
              <a:rPr lang="en-CA" sz="6000" dirty="0"/>
              <a:t>Choose your focus</a:t>
            </a:r>
          </a:p>
          <a:p>
            <a:pPr marL="1371600" indent="-1371600">
              <a:buFont typeface="+mj-lt"/>
              <a:buAutoNum type="arabicPeriod"/>
            </a:pPr>
            <a:r>
              <a:rPr lang="en-CA" sz="6000" dirty="0"/>
              <a:t>Attack problems not people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351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991667"/>
            <a:ext cx="21035956" cy="8762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People change when the pain associated with status quo is greater than the pain associated with change.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793081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572841"/>
            <a:ext cx="21035956" cy="968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There are five groups that impact how you lead change:</a:t>
            </a:r>
          </a:p>
          <a:p>
            <a:pPr marL="1143000" indent="-1143000">
              <a:buFont typeface="+mj-lt"/>
              <a:buAutoNum type="arabicPeriod"/>
            </a:pPr>
            <a:r>
              <a:rPr lang="en-CA" sz="6000" dirty="0"/>
              <a:t>Innovators</a:t>
            </a:r>
          </a:p>
          <a:p>
            <a:pPr marL="1143000" indent="-1143000">
              <a:buFont typeface="+mj-lt"/>
              <a:buAutoNum type="arabicPeriod"/>
            </a:pPr>
            <a:r>
              <a:rPr lang="en-CA" sz="6000" dirty="0"/>
              <a:t>Early Adopters</a:t>
            </a:r>
          </a:p>
          <a:p>
            <a:pPr marL="1143000" indent="-1143000">
              <a:buFont typeface="+mj-lt"/>
              <a:buAutoNum type="arabicPeriod"/>
            </a:pPr>
            <a:r>
              <a:rPr lang="en-CA" sz="6000" dirty="0"/>
              <a:t>Early Majority</a:t>
            </a:r>
          </a:p>
          <a:p>
            <a:pPr marL="1143000" indent="-1143000">
              <a:buFont typeface="+mj-lt"/>
              <a:buAutoNum type="arabicPeriod"/>
            </a:pPr>
            <a:r>
              <a:rPr lang="en-CA" sz="6000" dirty="0"/>
              <a:t>Quiet Majority</a:t>
            </a:r>
          </a:p>
          <a:p>
            <a:pPr marL="1143000" indent="-1143000">
              <a:buFont typeface="+mj-lt"/>
              <a:buAutoNum type="arabicPeriod"/>
            </a:pPr>
            <a:r>
              <a:rPr lang="en-CA" sz="6000" dirty="0"/>
              <a:t>Opponents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079958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116</Words>
  <Application>Microsoft Macintosh PowerPoint</Application>
  <PresentationFormat>Custom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Tim Beck</cp:lastModifiedBy>
  <cp:revision>15</cp:revision>
  <dcterms:modified xsi:type="dcterms:W3CDTF">2023-10-11T16:51:09Z</dcterms:modified>
</cp:coreProperties>
</file>