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6903053" y="5337181"/>
            <a:ext cx="10577893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b="1" cap="all" dirty="0"/>
              <a:t>AGILITY &gt; CERTAINTY: </a:t>
            </a:r>
          </a:p>
          <a:p>
            <a:r>
              <a:rPr lang="en-CA" b="1" cap="all" dirty="0"/>
              <a:t>30 DAY PIVOT REFRESH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24139" y="11947810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3" name="Picture 2" descr="A logo with blue and white waves&#10;&#10;Description automatically generated">
            <a:extLst>
              <a:ext uri="{FF2B5EF4-FFF2-40B4-BE49-F238E27FC236}">
                <a16:creationId xmlns:a16="http://schemas.microsoft.com/office/drawing/2014/main" id="{5BEE5AB8-E0F6-7113-CE59-4146C8BC3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799" y="-200847"/>
            <a:ext cx="7772400" cy="26226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36740" y="3644901"/>
            <a:ext cx="19896302" cy="4360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1. Organizations that Fail</a:t>
            </a:r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Organizations that fail are inflexible. </a:t>
            </a:r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If things change faster than you change, you become irrelevant. 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36740" y="169321"/>
            <a:ext cx="1989630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There are 3 different kinds of organizations</a:t>
            </a:r>
          </a:p>
        </p:txBody>
      </p:sp>
      <p:sp>
        <p:nvSpPr>
          <p:cNvPr id="140" name="Rectangle"/>
          <p:cNvSpPr/>
          <p:nvPr/>
        </p:nvSpPr>
        <p:spPr>
          <a:xfrm>
            <a:off x="2157171" y="3153533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36740" y="3644901"/>
            <a:ext cx="19896302" cy="4360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1. Organizations that Fail</a:t>
            </a:r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Organizations that fail are inflexible. </a:t>
            </a:r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If things change faster than you change, you become irrelevant. 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36740" y="169321"/>
            <a:ext cx="1989630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There are 3 different kinds of organizations</a:t>
            </a:r>
          </a:p>
        </p:txBody>
      </p:sp>
      <p:sp>
        <p:nvSpPr>
          <p:cNvPr id="140" name="Rectangle"/>
          <p:cNvSpPr/>
          <p:nvPr/>
        </p:nvSpPr>
        <p:spPr>
          <a:xfrm>
            <a:off x="2157171" y="3153533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03239964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36740" y="3644901"/>
            <a:ext cx="19896302" cy="2637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3. Organizations that Thrive </a:t>
            </a:r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Organizations that thrive innovate. </a:t>
            </a: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36740" y="169321"/>
            <a:ext cx="1989630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There are 3 different kinds of organizations</a:t>
            </a:r>
          </a:p>
        </p:txBody>
      </p:sp>
      <p:sp>
        <p:nvSpPr>
          <p:cNvPr id="140" name="Rectangle"/>
          <p:cNvSpPr/>
          <p:nvPr/>
        </p:nvSpPr>
        <p:spPr>
          <a:xfrm>
            <a:off x="2157171" y="3153533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08357483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36740" y="3644901"/>
            <a:ext cx="19896302" cy="3406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1.  Evaluate </a:t>
            </a:r>
            <a:br>
              <a:rPr lang="en-CA" dirty="0"/>
            </a:b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You need to have ruthlessly honest discussions about what’s working and what’s not.</a:t>
            </a: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36740" y="1316500"/>
            <a:ext cx="1989630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3 steps to making a 30 Day Pivot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57171" y="3153533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8411738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36740" y="3644901"/>
            <a:ext cx="19896302" cy="2637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2. Ideate </a:t>
            </a:r>
            <a:br>
              <a:rPr lang="en-CA" dirty="0"/>
            </a:b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Ask the golden question: “What does this make possible?” </a:t>
            </a: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36740" y="1316500"/>
            <a:ext cx="1989630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3 steps to making a 30 Day Pivot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57171" y="3153533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81968707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36740" y="3644901"/>
            <a:ext cx="19896302" cy="3406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3. Implement </a:t>
            </a:r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CA" dirty="0"/>
          </a:p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Select very specific metrics that you’ll use to measure progress, and find/schedule a weekly meeting to review those metrics in.</a:t>
            </a: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36740" y="1316500"/>
            <a:ext cx="1989630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3 steps to making a 30 Day Pivot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57171" y="3153533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5312346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191</Words>
  <Application>Microsoft Macintosh PowerPoint</Application>
  <PresentationFormat>Custom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5</cp:revision>
  <dcterms:modified xsi:type="dcterms:W3CDTF">2023-10-06T13:39:34Z</dcterms:modified>
</cp:coreProperties>
</file>