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1pPr>
    <a:lvl2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2pPr>
    <a:lvl3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3pPr>
    <a:lvl4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4pPr>
    <a:lvl5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5pPr>
    <a:lvl6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6pPr>
    <a:lvl7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7pPr>
    <a:lvl8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8pPr>
    <a:lvl9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Medium"/>
          <a:ea typeface="Helvetica Neue Medium"/>
          <a:cs typeface="Helvetica Neue Medium"/>
        </a:font>
        <a:srgbClr val="4D4D4D"/>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Neue Medium"/>
          <a:ea typeface="Helvetica Neue Medium"/>
          <a:cs typeface="Helvetica Neue Medium"/>
        </a:font>
        <a:srgbClr val="4D4D4D"/>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Neue Medium"/>
          <a:ea typeface="Helvetica Neue Medium"/>
          <a:cs typeface="Helvetica Neue Medium"/>
        </a:font>
        <a:srgbClr val="4D4D4D"/>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1E1"/>
          </a:solidFill>
        </a:fill>
      </a:tcStyle>
    </a:wholeTbl>
    <a:band2H>
      <a:tcTxStyle/>
      <a:tcStyle>
        <a:tcBdr/>
        <a:fill>
          <a:solidFill>
            <a:srgbClr val="FCE9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Neue Medium"/>
          <a:ea typeface="Helvetica Neue Medium"/>
          <a:cs typeface="Helvetica Neue Medium"/>
        </a:font>
        <a:srgbClr val="4D4D4D"/>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8E8"/>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4D4D4D"/>
        </a:fontRef>
        <a:srgbClr val="4D4D4D"/>
      </a:tcTxStyle>
      <a:tcStyle>
        <a:tcBdr>
          <a:left>
            <a:ln w="12700" cap="flat">
              <a:noFill/>
              <a:miter lim="400000"/>
            </a:ln>
          </a:left>
          <a:right>
            <a:ln w="12700" cap="flat">
              <a:noFill/>
              <a:miter lim="400000"/>
            </a:ln>
          </a:right>
          <a:top>
            <a:ln w="50800" cap="flat">
              <a:solidFill>
                <a:srgbClr val="4D4D4D"/>
              </a:solidFill>
              <a:prstDash val="solid"/>
              <a:round/>
            </a:ln>
          </a:top>
          <a:bottom>
            <a:ln w="25400" cap="flat">
              <a:solidFill>
                <a:srgbClr val="4D4D4D"/>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4D4D4D"/>
              </a:solidFill>
              <a:prstDash val="solid"/>
              <a:round/>
            </a:ln>
          </a:top>
          <a:bottom>
            <a:ln w="25400" cap="flat">
              <a:solidFill>
                <a:srgbClr val="4D4D4D"/>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Neue Medium"/>
          <a:ea typeface="Helvetica Neue Medium"/>
          <a:cs typeface="Helvetica Neue Medium"/>
        </a:font>
        <a:srgbClr val="4D4D4D"/>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CFCF"/>
          </a:solidFill>
        </a:fill>
      </a:tcStyle>
    </a:wholeTbl>
    <a:band2H>
      <a:tcTxStyle/>
      <a:tcStyle>
        <a:tcBdr/>
        <a:fill>
          <a:solidFill>
            <a:srgbClr val="E8E8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D4D4D"/>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D4D4D"/>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4D4D4D"/>
          </a:solidFill>
        </a:fill>
      </a:tcStyle>
    </a:firstRow>
  </a:tblStyle>
  <a:tblStyle styleId="{2708684C-4D16-4618-839F-0558EEFCDFE6}" styleName="">
    <a:tblBg/>
    <a:wholeTbl>
      <a:tcTxStyle b="off" i="off">
        <a:font>
          <a:latin typeface="Helvetica Neue Medium"/>
          <a:ea typeface="Helvetica Neue Medium"/>
          <a:cs typeface="Helvetica Neue Medium"/>
        </a:font>
        <a:srgbClr val="4D4D4D"/>
      </a:tcTxStyle>
      <a:tcStyle>
        <a:tcBdr>
          <a:left>
            <a:ln w="12700" cap="flat">
              <a:solidFill>
                <a:srgbClr val="4D4D4D"/>
              </a:solidFill>
              <a:prstDash val="solid"/>
              <a:round/>
            </a:ln>
          </a:left>
          <a:right>
            <a:ln w="12700" cap="flat">
              <a:solidFill>
                <a:srgbClr val="4D4D4D"/>
              </a:solidFill>
              <a:prstDash val="solid"/>
              <a:round/>
            </a:ln>
          </a:right>
          <a:top>
            <a:ln w="12700" cap="flat">
              <a:solidFill>
                <a:srgbClr val="4D4D4D"/>
              </a:solidFill>
              <a:prstDash val="solid"/>
              <a:round/>
            </a:ln>
          </a:top>
          <a:bottom>
            <a:ln w="12700" cap="flat">
              <a:solidFill>
                <a:srgbClr val="4D4D4D"/>
              </a:solidFill>
              <a:prstDash val="solid"/>
              <a:round/>
            </a:ln>
          </a:bottom>
          <a:insideH>
            <a:ln w="12700" cap="flat">
              <a:solidFill>
                <a:srgbClr val="4D4D4D"/>
              </a:solidFill>
              <a:prstDash val="solid"/>
              <a:round/>
            </a:ln>
          </a:insideH>
          <a:insideV>
            <a:ln w="12700" cap="flat">
              <a:solidFill>
                <a:srgbClr val="4D4D4D"/>
              </a:solidFill>
              <a:prstDash val="solid"/>
              <a:round/>
            </a:ln>
          </a:insideV>
        </a:tcBdr>
        <a:fill>
          <a:solidFill>
            <a:srgbClr val="4D4D4D">
              <a:alpha val="20000"/>
            </a:srgbClr>
          </a:solidFill>
        </a:fill>
      </a:tcStyle>
    </a:wholeTbl>
    <a:band2H>
      <a:tcTxStyle/>
      <a:tcStyle>
        <a:tcBdr/>
        <a:fill>
          <a:solidFill>
            <a:srgbClr val="FFFFFF"/>
          </a:solidFill>
        </a:fill>
      </a:tcStyle>
    </a:band2H>
    <a:firstCol>
      <a:tcTxStyle b="on" i="off">
        <a:fontRef idx="minor">
          <a:srgbClr val="4D4D4D"/>
        </a:fontRef>
        <a:srgbClr val="4D4D4D"/>
      </a:tcTxStyle>
      <a:tcStyle>
        <a:tcBdr>
          <a:left>
            <a:ln w="12700" cap="flat">
              <a:solidFill>
                <a:srgbClr val="4D4D4D"/>
              </a:solidFill>
              <a:prstDash val="solid"/>
              <a:round/>
            </a:ln>
          </a:left>
          <a:right>
            <a:ln w="12700" cap="flat">
              <a:solidFill>
                <a:srgbClr val="4D4D4D"/>
              </a:solidFill>
              <a:prstDash val="solid"/>
              <a:round/>
            </a:ln>
          </a:right>
          <a:top>
            <a:ln w="12700" cap="flat">
              <a:solidFill>
                <a:srgbClr val="4D4D4D"/>
              </a:solidFill>
              <a:prstDash val="solid"/>
              <a:round/>
            </a:ln>
          </a:top>
          <a:bottom>
            <a:ln w="12700" cap="flat">
              <a:solidFill>
                <a:srgbClr val="4D4D4D"/>
              </a:solidFill>
              <a:prstDash val="solid"/>
              <a:round/>
            </a:ln>
          </a:bottom>
          <a:insideH>
            <a:ln w="12700" cap="flat">
              <a:solidFill>
                <a:srgbClr val="4D4D4D"/>
              </a:solidFill>
              <a:prstDash val="solid"/>
              <a:round/>
            </a:ln>
          </a:insideH>
          <a:insideV>
            <a:ln w="12700" cap="flat">
              <a:solidFill>
                <a:srgbClr val="4D4D4D"/>
              </a:solidFill>
              <a:prstDash val="solid"/>
              <a:round/>
            </a:ln>
          </a:insideV>
        </a:tcBdr>
        <a:fill>
          <a:solidFill>
            <a:srgbClr val="4D4D4D">
              <a:alpha val="20000"/>
            </a:srgbClr>
          </a:solidFill>
        </a:fill>
      </a:tcStyle>
    </a:firstCol>
    <a:lastRow>
      <a:tcTxStyle b="on" i="off">
        <a:fontRef idx="minor">
          <a:srgbClr val="4D4D4D"/>
        </a:fontRef>
        <a:srgbClr val="4D4D4D"/>
      </a:tcTxStyle>
      <a:tcStyle>
        <a:tcBdr>
          <a:left>
            <a:ln w="12700" cap="flat">
              <a:solidFill>
                <a:srgbClr val="4D4D4D"/>
              </a:solidFill>
              <a:prstDash val="solid"/>
              <a:round/>
            </a:ln>
          </a:left>
          <a:right>
            <a:ln w="12700" cap="flat">
              <a:solidFill>
                <a:srgbClr val="4D4D4D"/>
              </a:solidFill>
              <a:prstDash val="solid"/>
              <a:round/>
            </a:ln>
          </a:right>
          <a:top>
            <a:ln w="50800" cap="flat">
              <a:solidFill>
                <a:srgbClr val="4D4D4D"/>
              </a:solidFill>
              <a:prstDash val="solid"/>
              <a:round/>
            </a:ln>
          </a:top>
          <a:bottom>
            <a:ln w="12700" cap="flat">
              <a:solidFill>
                <a:srgbClr val="4D4D4D"/>
              </a:solidFill>
              <a:prstDash val="solid"/>
              <a:round/>
            </a:ln>
          </a:bottom>
          <a:insideH>
            <a:ln w="12700" cap="flat">
              <a:solidFill>
                <a:srgbClr val="4D4D4D"/>
              </a:solidFill>
              <a:prstDash val="solid"/>
              <a:round/>
            </a:ln>
          </a:insideH>
          <a:insideV>
            <a:ln w="12700" cap="flat">
              <a:solidFill>
                <a:srgbClr val="4D4D4D"/>
              </a:solidFill>
              <a:prstDash val="solid"/>
              <a:round/>
            </a:ln>
          </a:insideV>
        </a:tcBdr>
        <a:fill>
          <a:noFill/>
        </a:fill>
      </a:tcStyle>
    </a:lastRow>
    <a:firstRow>
      <a:tcTxStyle b="on" i="off">
        <a:fontRef idx="minor">
          <a:srgbClr val="4D4D4D"/>
        </a:fontRef>
        <a:srgbClr val="4D4D4D"/>
      </a:tcTxStyle>
      <a:tcStyle>
        <a:tcBdr>
          <a:left>
            <a:ln w="12700" cap="flat">
              <a:solidFill>
                <a:srgbClr val="4D4D4D"/>
              </a:solidFill>
              <a:prstDash val="solid"/>
              <a:round/>
            </a:ln>
          </a:left>
          <a:right>
            <a:ln w="12700" cap="flat">
              <a:solidFill>
                <a:srgbClr val="4D4D4D"/>
              </a:solidFill>
              <a:prstDash val="solid"/>
              <a:round/>
            </a:ln>
          </a:right>
          <a:top>
            <a:ln w="12700" cap="flat">
              <a:solidFill>
                <a:srgbClr val="4D4D4D"/>
              </a:solidFill>
              <a:prstDash val="solid"/>
              <a:round/>
            </a:ln>
          </a:top>
          <a:bottom>
            <a:ln w="25400" cap="flat">
              <a:solidFill>
                <a:srgbClr val="4D4D4D"/>
              </a:solidFill>
              <a:prstDash val="solid"/>
              <a:round/>
            </a:ln>
          </a:bottom>
          <a:insideH>
            <a:ln w="12700" cap="flat">
              <a:solidFill>
                <a:srgbClr val="4D4D4D"/>
              </a:solidFill>
              <a:prstDash val="solid"/>
              <a:round/>
            </a:ln>
          </a:insideH>
          <a:insideV>
            <a:ln w="12700" cap="flat">
              <a:solidFill>
                <a:srgbClr val="4D4D4D"/>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9"/>
    <p:restoredTop sz="94683"/>
  </p:normalViewPr>
  <p:slideViewPr>
    <p:cSldViewPr snapToGrid="0" snapToObjects="1">
      <p:cViewPr varScale="1">
        <p:scale>
          <a:sx n="43" d="100"/>
          <a:sy n="43" d="100"/>
        </p:scale>
        <p:origin x="1320" y="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4833937" y="2303858"/>
            <a:ext cx="14716127" cy="4643439"/>
          </a:xfrm>
          <a:prstGeom prst="rect">
            <a:avLst/>
          </a:prstGeom>
        </p:spPr>
        <p:txBody>
          <a:bodyPr anchor="b"/>
          <a:lstStyle/>
          <a:p>
            <a:r>
              <a:t>Title Text</a:t>
            </a:r>
          </a:p>
        </p:txBody>
      </p:sp>
      <p:sp>
        <p:nvSpPr>
          <p:cNvPr id="12" name="Body Level One…"/>
          <p:cNvSpPr txBox="1">
            <a:spLocks noGrp="1"/>
          </p:cNvSpPr>
          <p:nvPr>
            <p:ph type="body" sz="quarter" idx="1"/>
          </p:nvPr>
        </p:nvSpPr>
        <p:spPr>
          <a:xfrm>
            <a:off x="4833937" y="7090171"/>
            <a:ext cx="14716127" cy="1589487"/>
          </a:xfrm>
          <a:prstGeom prst="rect">
            <a:avLst/>
          </a:prstGeom>
        </p:spPr>
        <p:txBody>
          <a:bodyPr anchor="t"/>
          <a:lstStyle>
            <a:lvl1pPr marL="0" indent="0" algn="ctr">
              <a:spcBef>
                <a:spcPts val="0"/>
              </a:spcBef>
              <a:buSzTx/>
              <a:buNone/>
              <a:defRPr sz="5200"/>
            </a:lvl1pPr>
            <a:lvl2pPr marL="0" indent="0" algn="ctr">
              <a:spcBef>
                <a:spcPts val="0"/>
              </a:spcBef>
              <a:buSzTx/>
              <a:buNone/>
              <a:defRPr sz="5200"/>
            </a:lvl2pPr>
            <a:lvl3pPr marL="0" indent="0" algn="ctr">
              <a:spcBef>
                <a:spcPts val="0"/>
              </a:spcBef>
              <a:buSzTx/>
              <a:buNone/>
              <a:defRPr sz="5200"/>
            </a:lvl3pPr>
            <a:lvl4pPr marL="0" indent="0" algn="ctr">
              <a:spcBef>
                <a:spcPts val="0"/>
              </a:spcBef>
              <a:buSzTx/>
              <a:buNone/>
              <a:defRPr sz="5200"/>
            </a:lvl4pPr>
            <a:lvl5pPr marL="0" indent="0" algn="ctr">
              <a:spcBef>
                <a:spcPts val="0"/>
              </a:spcBef>
              <a:buSzTx/>
              <a:buNone/>
              <a:defRPr sz="52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Body Level One…"/>
          <p:cNvSpPr txBox="1">
            <a:spLocks noGrp="1"/>
          </p:cNvSpPr>
          <p:nvPr>
            <p:ph type="body" sz="quarter" idx="1"/>
          </p:nvPr>
        </p:nvSpPr>
        <p:spPr>
          <a:xfrm>
            <a:off x="4833937" y="8947546"/>
            <a:ext cx="14716127" cy="647702"/>
          </a:xfrm>
          <a:prstGeom prst="rect">
            <a:avLst/>
          </a:prstGeom>
        </p:spPr>
        <p:txBody>
          <a:bodyPr anchor="t"/>
          <a:lstStyle>
            <a:lvl1pPr marL="0" indent="0" algn="ctr">
              <a:spcBef>
                <a:spcPts val="0"/>
              </a:spcBef>
              <a:buSzTx/>
              <a:buNone/>
              <a:defRPr sz="3200" i="1"/>
            </a:lvl1pPr>
            <a:lvl2pPr marL="888999" indent="-444499" algn="ctr">
              <a:spcBef>
                <a:spcPts val="0"/>
              </a:spcBef>
              <a:defRPr sz="3200" i="1"/>
            </a:lvl2pPr>
            <a:lvl3pPr marL="1333499" indent="-444499" algn="ctr">
              <a:spcBef>
                <a:spcPts val="0"/>
              </a:spcBef>
              <a:defRPr sz="3200" i="1"/>
            </a:lvl3pPr>
            <a:lvl4pPr marL="1777999" indent="-444499" algn="ctr">
              <a:spcBef>
                <a:spcPts val="0"/>
              </a:spcBef>
              <a:defRPr sz="3200" i="1"/>
            </a:lvl4pPr>
            <a:lvl5pPr marL="2222499" indent="-444499" algn="ctr">
              <a:spcBef>
                <a:spcPts val="0"/>
              </a:spcBef>
              <a:defRPr sz="3200" i="1"/>
            </a:lvl5pPr>
          </a:lstStyle>
          <a:p>
            <a:r>
              <a:t>Body Level One</a:t>
            </a:r>
          </a:p>
          <a:p>
            <a:pPr lvl="1"/>
            <a:r>
              <a:t>Body Level Two</a:t>
            </a:r>
          </a:p>
          <a:p>
            <a:pPr lvl="2"/>
            <a:r>
              <a:t>Body Level Three</a:t>
            </a:r>
          </a:p>
          <a:p>
            <a:pPr lvl="3"/>
            <a:r>
              <a:t>Body Level Four</a:t>
            </a:r>
          </a:p>
          <a:p>
            <a:pPr lvl="4"/>
            <a:r>
              <a:t>Body Level Five</a:t>
            </a:r>
          </a:p>
        </p:txBody>
      </p:sp>
      <p:sp>
        <p:nvSpPr>
          <p:cNvPr id="94" name="“Type a quote here.”"/>
          <p:cNvSpPr txBox="1">
            <a:spLocks noGrp="1"/>
          </p:cNvSpPr>
          <p:nvPr>
            <p:ph type="body" sz="quarter" idx="21"/>
          </p:nvPr>
        </p:nvSpPr>
        <p:spPr>
          <a:xfrm>
            <a:off x="4833937" y="5997575"/>
            <a:ext cx="14716128" cy="863601"/>
          </a:xfrm>
          <a:prstGeom prst="rect">
            <a:avLst/>
          </a:prstGeom>
        </p:spPr>
        <p:txBody>
          <a:bodyPr/>
          <a:lstStyle/>
          <a:p>
            <a:pPr marL="0" indent="0" algn="ctr">
              <a:spcBef>
                <a:spcPts val="0"/>
              </a:spcBef>
              <a:buSzTx/>
              <a:buNone/>
              <a:defRPr sz="4600">
                <a:latin typeface="Helvetica Neue Medium"/>
                <a:ea typeface="Helvetica Neue Medium"/>
                <a:cs typeface="Helvetica Neue Medium"/>
                <a:sym typeface="Helvetica Neue Medium"/>
              </a:defRPr>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1712268" y="0"/>
            <a:ext cx="20959465" cy="13983891"/>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sz="half" idx="21"/>
          </p:nvPr>
        </p:nvSpPr>
        <p:spPr>
          <a:xfrm>
            <a:off x="5329061" y="406546"/>
            <a:ext cx="13716005" cy="9148765"/>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4833937" y="9447609"/>
            <a:ext cx="14716127" cy="2000252"/>
          </a:xfrm>
          <a:prstGeom prst="rect">
            <a:avLst/>
          </a:prstGeom>
        </p:spPr>
        <p:txBody>
          <a:bodyPr anchor="b"/>
          <a:lstStyle/>
          <a:p>
            <a:r>
              <a:t>Title Text</a:t>
            </a:r>
          </a:p>
        </p:txBody>
      </p:sp>
      <p:sp>
        <p:nvSpPr>
          <p:cNvPr id="22" name="Body Level One…"/>
          <p:cNvSpPr txBox="1">
            <a:spLocks noGrp="1"/>
          </p:cNvSpPr>
          <p:nvPr>
            <p:ph type="body" sz="quarter" idx="1"/>
          </p:nvPr>
        </p:nvSpPr>
        <p:spPr>
          <a:xfrm>
            <a:off x="4833937" y="11465717"/>
            <a:ext cx="14716127" cy="1589487"/>
          </a:xfrm>
          <a:prstGeom prst="rect">
            <a:avLst/>
          </a:prstGeom>
        </p:spPr>
        <p:txBody>
          <a:bodyPr anchor="t"/>
          <a:lstStyle>
            <a:lvl1pPr marL="0" indent="0" algn="ctr">
              <a:spcBef>
                <a:spcPts val="0"/>
              </a:spcBef>
              <a:buSzTx/>
              <a:buNone/>
              <a:defRPr sz="5200"/>
            </a:lvl1pPr>
            <a:lvl2pPr marL="0" indent="0" algn="ctr">
              <a:spcBef>
                <a:spcPts val="0"/>
              </a:spcBef>
              <a:buSzTx/>
              <a:buNone/>
              <a:defRPr sz="5200"/>
            </a:lvl2pPr>
            <a:lvl3pPr marL="0" indent="0" algn="ctr">
              <a:spcBef>
                <a:spcPts val="0"/>
              </a:spcBef>
              <a:buSzTx/>
              <a:buNone/>
              <a:defRPr sz="5200"/>
            </a:lvl3pPr>
            <a:lvl4pPr marL="0" indent="0" algn="ctr">
              <a:spcBef>
                <a:spcPts val="0"/>
              </a:spcBef>
              <a:buSzTx/>
              <a:buNone/>
              <a:defRPr sz="5200"/>
            </a:lvl4pPr>
            <a:lvl5pPr marL="0" indent="0" algn="ctr">
              <a:spcBef>
                <a:spcPts val="0"/>
              </a:spcBef>
              <a:buSzTx/>
              <a:buNone/>
              <a:defRPr sz="52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4833937" y="4536280"/>
            <a:ext cx="14716127" cy="4643439"/>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6231432" y="863203"/>
            <a:ext cx="17439683" cy="1162645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4387453" y="892967"/>
            <a:ext cx="7500939" cy="5607846"/>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4387453" y="6643686"/>
            <a:ext cx="7500939" cy="5786439"/>
          </a:xfrm>
          <a:prstGeom prst="rect">
            <a:avLst/>
          </a:prstGeom>
        </p:spPr>
        <p:txBody>
          <a:bodyPr anchor="t"/>
          <a:lstStyle>
            <a:lvl1pPr marL="0" indent="0" algn="ctr">
              <a:spcBef>
                <a:spcPts val="0"/>
              </a:spcBef>
              <a:buSzTx/>
              <a:buNone/>
              <a:defRPr sz="5200"/>
            </a:lvl1pPr>
            <a:lvl2pPr marL="0" indent="0" algn="ctr">
              <a:spcBef>
                <a:spcPts val="0"/>
              </a:spcBef>
              <a:buSzTx/>
              <a:buNone/>
              <a:defRPr sz="5200"/>
            </a:lvl2pPr>
            <a:lvl3pPr marL="0" indent="0" algn="ctr">
              <a:spcBef>
                <a:spcPts val="0"/>
              </a:spcBef>
              <a:buSzTx/>
              <a:buNone/>
              <a:defRPr sz="5200"/>
            </a:lvl3pPr>
            <a:lvl4pPr marL="0" indent="0" algn="ctr">
              <a:spcBef>
                <a:spcPts val="0"/>
              </a:spcBef>
              <a:buSzTx/>
              <a:buNone/>
              <a:defRPr sz="5200"/>
            </a:lvl4pPr>
            <a:lvl5pPr marL="0" indent="0" algn="ctr">
              <a:spcBef>
                <a:spcPts val="0"/>
              </a:spcBef>
              <a:buSzTx/>
              <a:buNone/>
              <a:defRPr sz="52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xfrm>
            <a:off x="4387453" y="3643312"/>
            <a:ext cx="15609094" cy="884039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8794253" y="3637357"/>
            <a:ext cx="13260588" cy="8840393"/>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quarter" idx="1"/>
          </p:nvPr>
        </p:nvSpPr>
        <p:spPr>
          <a:xfrm>
            <a:off x="4387453" y="3643312"/>
            <a:ext cx="7500939" cy="8840393"/>
          </a:xfrm>
          <a:prstGeom prst="rect">
            <a:avLst/>
          </a:prstGeom>
        </p:spPr>
        <p:txBody>
          <a:bodyPr/>
          <a:lstStyle>
            <a:lvl1pPr marL="465363" indent="-465363">
              <a:spcBef>
                <a:spcPts val="4500"/>
              </a:spcBef>
              <a:defRPr sz="3800"/>
            </a:lvl1pPr>
            <a:lvl2pPr marL="808263" indent="-465363">
              <a:spcBef>
                <a:spcPts val="4500"/>
              </a:spcBef>
              <a:defRPr sz="3800"/>
            </a:lvl2pPr>
            <a:lvl3pPr marL="1151164" indent="-465363">
              <a:spcBef>
                <a:spcPts val="4500"/>
              </a:spcBef>
              <a:defRPr sz="3800"/>
            </a:lvl3pPr>
            <a:lvl4pPr marL="1494064" indent="-465364">
              <a:spcBef>
                <a:spcPts val="4500"/>
              </a:spcBef>
              <a:defRPr sz="3800"/>
            </a:lvl4pPr>
            <a:lvl5pPr marL="1836964" indent="-465364">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11954104" y="13073062"/>
            <a:ext cx="466267" cy="473075"/>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4387453" y="1785936"/>
            <a:ext cx="15609094" cy="1014412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12442031" y="7072311"/>
            <a:ext cx="8514490" cy="567928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12192000" y="1250155"/>
            <a:ext cx="8251033" cy="5500691"/>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291704" y="1250155"/>
            <a:ext cx="16850321" cy="11233549"/>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387453" y="357186"/>
            <a:ext cx="15609094" cy="303609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6" tIns="71436" rIns="71436" bIns="71436" anchor="ctr">
            <a:normAutofit/>
          </a:bodyPr>
          <a:lstStyle/>
          <a:p>
            <a:r>
              <a:t>Title Text</a:t>
            </a:r>
          </a:p>
        </p:txBody>
      </p:sp>
      <p:sp>
        <p:nvSpPr>
          <p:cNvPr id="3" name="Body Level One…"/>
          <p:cNvSpPr txBox="1">
            <a:spLocks noGrp="1"/>
          </p:cNvSpPr>
          <p:nvPr>
            <p:ph type="body" idx="1"/>
          </p:nvPr>
        </p:nvSpPr>
        <p:spPr>
          <a:xfrm>
            <a:off x="13610166" y="3962400"/>
            <a:ext cx="9550401" cy="9753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6" tIns="71436" rIns="71436" bIns="71436"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4104" y="13073062"/>
            <a:ext cx="466267" cy="477670"/>
          </a:xfrm>
          <a:prstGeom prst="rect">
            <a:avLst/>
          </a:prstGeom>
          <a:ln w="12700">
            <a:miter lim="400000"/>
          </a:ln>
        </p:spPr>
        <p:txBody>
          <a:bodyPr wrap="none" lIns="71436" tIns="71436" rIns="71436" bIns="71436">
            <a:spAutoFit/>
          </a:bodyPr>
          <a:lstStyle>
            <a:lvl1pPr algn="ctr">
              <a:defRPr sz="2200" spc="0">
                <a:solidFill>
                  <a:srgbClr val="000000"/>
                </a:solidFill>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1pPr>
      <a:lvl2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2pPr>
      <a:lvl3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3pPr>
      <a:lvl4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4pPr>
      <a:lvl5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5pPr>
      <a:lvl6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6pPr>
      <a:lvl7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7pPr>
      <a:lvl8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8pPr>
      <a:lvl9pPr marL="0" marR="0" indent="0" algn="ctr" defTabSz="821530" rtl="0" latinLnBrk="0">
        <a:lnSpc>
          <a:spcPct val="100000"/>
        </a:lnSpc>
        <a:spcBef>
          <a:spcPts val="0"/>
        </a:spcBef>
        <a:spcAft>
          <a:spcPts val="0"/>
        </a:spcAft>
        <a:buClrTx/>
        <a:buSzTx/>
        <a:buFontTx/>
        <a:buNone/>
        <a:tabLst/>
        <a:defRPr sz="11200" b="0" i="0" u="none" strike="noStrike" cap="none" spc="0" baseline="0">
          <a:solidFill>
            <a:srgbClr val="000000"/>
          </a:solidFill>
          <a:uFillTx/>
          <a:latin typeface="Helvetica Neue Medium"/>
          <a:ea typeface="Helvetica Neue Medium"/>
          <a:cs typeface="Helvetica Neue Medium"/>
          <a:sym typeface="Helvetica Neue Medium"/>
        </a:defRPr>
      </a:lvl9pPr>
    </p:titleStyle>
    <p:bodyStyle>
      <a:lvl1pPr marL="611187"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1pPr>
      <a:lvl2pPr marL="1055687"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2pPr>
      <a:lvl3pPr marL="1500187"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3pPr>
      <a:lvl4pPr marL="1944686"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4pPr>
      <a:lvl5pPr marL="2389186" marR="0" indent="-611186"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5pPr>
      <a:lvl6pPr marL="2833686" marR="0" indent="-611186"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6pPr>
      <a:lvl7pPr marL="3278187"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7pPr>
      <a:lvl8pPr marL="3722687"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8pPr>
      <a:lvl9pPr marL="4167187" marR="0" indent="-611187" algn="l" defTabSz="821530" rtl="0" latinLnBrk="0">
        <a:lnSpc>
          <a:spcPct val="100000"/>
        </a:lnSpc>
        <a:spcBef>
          <a:spcPts val="5900"/>
        </a:spcBef>
        <a:spcAft>
          <a:spcPts val="0"/>
        </a:spcAft>
        <a:buClrTx/>
        <a:buSzPct val="145000"/>
        <a:buFontTx/>
        <a:buChar char="•"/>
        <a:tabLst/>
        <a:defRPr sz="4400" b="0" i="0" u="none" strike="noStrike" cap="none" spc="0" baseline="0">
          <a:solidFill>
            <a:srgbClr val="000000"/>
          </a:solidFill>
          <a:uFillTx/>
          <a:latin typeface="+mn-lt"/>
          <a:ea typeface="+mn-ea"/>
          <a:cs typeface="+mn-cs"/>
          <a:sym typeface="Helvetica Neue"/>
        </a:defRPr>
      </a:lvl9pPr>
    </p:bodyStyle>
    <p:otherStyle>
      <a:lvl1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1pPr>
      <a:lvl2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2pPr>
      <a:lvl3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3pPr>
      <a:lvl4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4pPr>
      <a:lvl5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5pPr>
      <a:lvl6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6pPr>
      <a:lvl7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7pPr>
      <a:lvl8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8pPr>
      <a:lvl9pPr marL="0" marR="0" indent="0" algn="ctr" defTabSz="821530" rtl="0" latinLnBrk="0">
        <a:lnSpc>
          <a:spcPct val="100000"/>
        </a:lnSpc>
        <a:spcBef>
          <a:spcPts val="0"/>
        </a:spcBef>
        <a:spcAft>
          <a:spcPts val="0"/>
        </a:spcAft>
        <a:buClrTx/>
        <a:buSzTx/>
        <a:buFontTx/>
        <a:buNone/>
        <a:tabLst/>
        <a:defRPr sz="22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Rectangle"/>
          <p:cNvSpPr/>
          <p:nvPr/>
        </p:nvSpPr>
        <p:spPr>
          <a:xfrm>
            <a:off x="-87965" y="-493531"/>
            <a:ext cx="24559930" cy="11661425"/>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a:p>
        </p:txBody>
      </p:sp>
      <p:sp>
        <p:nvSpPr>
          <p:cNvPr id="125" name="6 Best Practices That"/>
          <p:cNvSpPr txBox="1"/>
          <p:nvPr/>
        </p:nvSpPr>
        <p:spPr>
          <a:xfrm>
            <a:off x="5601087" y="4372497"/>
            <a:ext cx="13181875" cy="19293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lgn="ctr">
              <a:defRPr sz="8700" spc="957" baseline="-4597">
                <a:solidFill>
                  <a:srgbClr val="FFFFFF"/>
                </a:solidFill>
                <a:latin typeface="+mj-lt"/>
                <a:ea typeface="+mj-ea"/>
                <a:cs typeface="+mj-cs"/>
                <a:sym typeface="Helvetica"/>
              </a:defRPr>
            </a:lvl1pPr>
          </a:lstStyle>
          <a:p>
            <a:r>
              <a:rPr lang="en-CA" dirty="0"/>
              <a:t>12 Disruptive Church Trends to </a:t>
            </a:r>
            <a:br>
              <a:rPr lang="en-CA" dirty="0"/>
            </a:br>
            <a:r>
              <a:rPr lang="en-CA" dirty="0"/>
              <a:t>Watch in 2022 </a:t>
            </a:r>
          </a:p>
        </p:txBody>
      </p:sp>
      <p:sp>
        <p:nvSpPr>
          <p:cNvPr id="126" name="Oval"/>
          <p:cNvSpPr/>
          <p:nvPr/>
        </p:nvSpPr>
        <p:spPr>
          <a:xfrm>
            <a:off x="2291170" y="-3969969"/>
            <a:ext cx="19801660" cy="19687438"/>
          </a:xfrm>
          <a:prstGeom prst="ellipse">
            <a:avLst/>
          </a:prstGeom>
          <a:ln w="787400">
            <a:solidFill>
              <a:srgbClr val="01A2FF"/>
            </a:solidFill>
            <a:miter lim="400000"/>
          </a:ln>
        </p:spPr>
        <p:txBody>
          <a:bodyPr lIns="71436" tIns="71436" rIns="71436" bIns="71436" anchor="ctr"/>
          <a:lstStyle/>
          <a:p>
            <a:pPr algn="ctr">
              <a:defRPr sz="3000" spc="0">
                <a:solidFill>
                  <a:srgbClr val="FFFFFF"/>
                </a:solidFill>
              </a:defRPr>
            </a:pPr>
            <a:endParaRPr/>
          </a:p>
        </p:txBody>
      </p:sp>
      <p:sp>
        <p:nvSpPr>
          <p:cNvPr id="127" name="Rectangle"/>
          <p:cNvSpPr/>
          <p:nvPr/>
        </p:nvSpPr>
        <p:spPr>
          <a:xfrm>
            <a:off x="55562" y="11121490"/>
            <a:ext cx="24384004" cy="2586573"/>
          </a:xfrm>
          <a:prstGeom prst="rect">
            <a:avLst/>
          </a:prstGeom>
          <a:solidFill>
            <a:srgbClr val="FFFFFF"/>
          </a:solidFill>
          <a:ln w="12700">
            <a:miter lim="400000"/>
          </a:ln>
        </p:spPr>
        <p:txBody>
          <a:bodyPr lIns="71436" tIns="71436" rIns="71436" bIns="71436" anchor="ctr"/>
          <a:lstStyle/>
          <a:p>
            <a:pPr algn="ctr">
              <a:defRPr sz="3000" spc="0">
                <a:solidFill>
                  <a:srgbClr val="FFFFFF"/>
                </a:solidFill>
              </a:defRPr>
            </a:pPr>
            <a:endParaRPr/>
          </a:p>
        </p:txBody>
      </p:sp>
      <p:sp>
        <p:nvSpPr>
          <p:cNvPr id="128" name="CAREY NIEUWHOF"/>
          <p:cNvSpPr txBox="1"/>
          <p:nvPr/>
        </p:nvSpPr>
        <p:spPr>
          <a:xfrm>
            <a:off x="7124140" y="11911874"/>
            <a:ext cx="10135720" cy="10522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900" spc="648">
                <a:solidFill>
                  <a:srgbClr val="1A2136"/>
                </a:solidFill>
                <a:latin typeface="+mj-lt"/>
                <a:ea typeface="+mj-ea"/>
                <a:cs typeface="+mj-cs"/>
                <a:sym typeface="Helvetica"/>
              </a:defRPr>
            </a:lvl1pPr>
          </a:lstStyle>
          <a:p>
            <a:r>
              <a:rPr lang="en-US" dirty="0"/>
              <a:t>THE LEADER’S CIRCLE</a:t>
            </a:r>
            <a:endParaRPr dirty="0"/>
          </a:p>
        </p:txBody>
      </p:sp>
      <p:pic>
        <p:nvPicPr>
          <p:cNvPr id="129" name="Icon White.png" descr="Icon White.png"/>
          <p:cNvPicPr>
            <a:picLocks noChangeAspect="1"/>
          </p:cNvPicPr>
          <p:nvPr/>
        </p:nvPicPr>
        <p:blipFill>
          <a:blip r:embed="rId2"/>
          <a:stretch>
            <a:fillRect/>
          </a:stretch>
        </p:blipFill>
        <p:spPr>
          <a:xfrm>
            <a:off x="11261749" y="7938224"/>
            <a:ext cx="1860502" cy="1857377"/>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4215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dirty="0"/>
          </a:p>
        </p:txBody>
      </p:sp>
      <p:sp>
        <p:nvSpPr>
          <p:cNvPr id="139" name="5. Play Favorites"/>
          <p:cNvSpPr txBox="1"/>
          <p:nvPr/>
        </p:nvSpPr>
        <p:spPr>
          <a:xfrm>
            <a:off x="1751495" y="-11933"/>
            <a:ext cx="21035956" cy="108548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endParaRPr lang="en-CA" dirty="0"/>
          </a:p>
          <a:p>
            <a:r>
              <a:rPr lang="en-CA" dirty="0"/>
              <a:t>9. Pastors Will Sense A Diminished Authority</a:t>
            </a:r>
            <a:br>
              <a:rPr lang="en-CA" dirty="0"/>
            </a:br>
            <a:endParaRPr lang="en-CA" dirty="0"/>
          </a:p>
          <a:p>
            <a:r>
              <a:rPr lang="en-CA" sz="6600" i="1" dirty="0"/>
              <a:t>No matter how loudly or softly you speak, people won’t listen because of the position, title, or office you hold.</a:t>
            </a:r>
            <a:endParaRPr lang="en-CA" sz="6600" dirty="0"/>
          </a:p>
          <a:p>
            <a:br>
              <a:rPr lang="en-CA" dirty="0"/>
            </a:br>
            <a:endParaRPr lang="en-CA" dirty="0"/>
          </a:p>
        </p:txBody>
      </p:sp>
      <p:sp>
        <p:nvSpPr>
          <p:cNvPr id="140" name="Rectangle"/>
          <p:cNvSpPr/>
          <p:nvPr/>
        </p:nvSpPr>
        <p:spPr>
          <a:xfrm>
            <a:off x="1751495" y="8727094"/>
            <a:ext cx="20780775" cy="75504"/>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140499487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4215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dirty="0"/>
          </a:p>
        </p:txBody>
      </p:sp>
      <p:sp>
        <p:nvSpPr>
          <p:cNvPr id="139" name="5. Play Favorites"/>
          <p:cNvSpPr txBox="1"/>
          <p:nvPr/>
        </p:nvSpPr>
        <p:spPr>
          <a:xfrm>
            <a:off x="1751495" y="-196600"/>
            <a:ext cx="21035956" cy="112242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endParaRPr lang="en-CA" dirty="0"/>
          </a:p>
          <a:p>
            <a:r>
              <a:rPr lang="en-CA" dirty="0"/>
              <a:t>10. The Brain Drain Will Become Acute</a:t>
            </a:r>
            <a:br>
              <a:rPr lang="en-CA" dirty="0"/>
            </a:br>
            <a:endParaRPr lang="en-CA" dirty="0"/>
          </a:p>
          <a:p>
            <a:r>
              <a:rPr lang="en-CA" sz="7200" i="1" dirty="0"/>
              <a:t>The future church will require not just leaders with great hearts, but also leaders with great minds. </a:t>
            </a:r>
            <a:endParaRPr lang="en-CA" sz="7200" dirty="0"/>
          </a:p>
          <a:p>
            <a:br>
              <a:rPr lang="en-CA" dirty="0"/>
            </a:br>
            <a:endParaRPr lang="en-CA" dirty="0"/>
          </a:p>
        </p:txBody>
      </p:sp>
      <p:sp>
        <p:nvSpPr>
          <p:cNvPr id="140" name="Rectangle"/>
          <p:cNvSpPr/>
          <p:nvPr/>
        </p:nvSpPr>
        <p:spPr>
          <a:xfrm>
            <a:off x="1751495" y="8769624"/>
            <a:ext cx="20780775" cy="75504"/>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102791911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4215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dirty="0"/>
          </a:p>
        </p:txBody>
      </p:sp>
      <p:sp>
        <p:nvSpPr>
          <p:cNvPr id="139" name="5. Play Favorites"/>
          <p:cNvSpPr txBox="1"/>
          <p:nvPr/>
        </p:nvSpPr>
        <p:spPr>
          <a:xfrm>
            <a:off x="1751495" y="126566"/>
            <a:ext cx="21035956" cy="105778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endParaRPr lang="en-CA" dirty="0"/>
          </a:p>
          <a:p>
            <a:r>
              <a:rPr lang="en-CA" dirty="0"/>
              <a:t>11. The Exit of Uninvested Investors (A Drop in Giving)</a:t>
            </a:r>
            <a:br>
              <a:rPr lang="en-CA" dirty="0"/>
            </a:br>
            <a:endParaRPr lang="en-CA" dirty="0"/>
          </a:p>
          <a:p>
            <a:r>
              <a:rPr lang="en-CA" sz="6600" i="1" dirty="0"/>
              <a:t>What you might see this year is a ramping up of new people who start to give while uninvested investors disappear entirely.</a:t>
            </a:r>
            <a:endParaRPr lang="en-CA" sz="6600" dirty="0"/>
          </a:p>
          <a:p>
            <a:br>
              <a:rPr lang="en-CA" dirty="0"/>
            </a:br>
            <a:endParaRPr lang="en-CA" dirty="0"/>
          </a:p>
        </p:txBody>
      </p:sp>
      <p:sp>
        <p:nvSpPr>
          <p:cNvPr id="140" name="Rectangle"/>
          <p:cNvSpPr/>
          <p:nvPr/>
        </p:nvSpPr>
        <p:spPr>
          <a:xfrm>
            <a:off x="1751495" y="8748359"/>
            <a:ext cx="20780775" cy="75504"/>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410052731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4215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dirty="0"/>
          </a:p>
        </p:txBody>
      </p:sp>
      <p:sp>
        <p:nvSpPr>
          <p:cNvPr id="139" name="5. Play Favorites"/>
          <p:cNvSpPr txBox="1"/>
          <p:nvPr/>
        </p:nvSpPr>
        <p:spPr>
          <a:xfrm>
            <a:off x="1751495" y="603619"/>
            <a:ext cx="21035956" cy="9623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endParaRPr lang="en-CA" dirty="0"/>
          </a:p>
          <a:p>
            <a:r>
              <a:rPr lang="en-CA" dirty="0"/>
              <a:t>12. Less Predictability</a:t>
            </a:r>
            <a:br>
              <a:rPr lang="en-CA" dirty="0"/>
            </a:br>
            <a:endParaRPr lang="en-CA" dirty="0"/>
          </a:p>
          <a:p>
            <a:r>
              <a:rPr lang="en-CA" sz="6600" i="1" dirty="0"/>
              <a:t>Agile leaders and organizations that love to experiment and innovate, though, can thrive in an unstable world.</a:t>
            </a:r>
            <a:endParaRPr lang="en-CA" sz="6600" dirty="0"/>
          </a:p>
          <a:p>
            <a:br>
              <a:rPr lang="en-CA" dirty="0"/>
            </a:br>
            <a:endParaRPr lang="en-CA" dirty="0"/>
          </a:p>
        </p:txBody>
      </p:sp>
      <p:sp>
        <p:nvSpPr>
          <p:cNvPr id="140" name="Rectangle"/>
          <p:cNvSpPr/>
          <p:nvPr/>
        </p:nvSpPr>
        <p:spPr>
          <a:xfrm>
            <a:off x="1851730" y="8131671"/>
            <a:ext cx="20780775" cy="75504"/>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1653349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6" y="-187145"/>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dirty="0"/>
          </a:p>
        </p:txBody>
      </p:sp>
      <p:sp>
        <p:nvSpPr>
          <p:cNvPr id="139" name="5. Play Favorites"/>
          <p:cNvSpPr txBox="1"/>
          <p:nvPr/>
        </p:nvSpPr>
        <p:spPr>
          <a:xfrm>
            <a:off x="1801612" y="-1986076"/>
            <a:ext cx="21035956" cy="105778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endParaRPr lang="en-CA" dirty="0"/>
          </a:p>
          <a:p>
            <a:br>
              <a:rPr lang="en-CA" dirty="0"/>
            </a:br>
            <a:endParaRPr lang="en-CA" dirty="0"/>
          </a:p>
          <a:p>
            <a:r>
              <a:rPr lang="en-CA" dirty="0"/>
              <a:t>1. The Demise of the Old Model of Church</a:t>
            </a:r>
            <a:br>
              <a:rPr lang="en-CA" dirty="0"/>
            </a:br>
            <a:br>
              <a:rPr lang="en-CA" dirty="0"/>
            </a:br>
            <a:r>
              <a:rPr lang="en-CA" sz="6600" i="1" dirty="0"/>
              <a:t>In the future church, leaders who are willing to change their methods will amplify their mission. Leaders who don’t, won’t.</a:t>
            </a:r>
            <a:endParaRPr lang="en-CA" dirty="0"/>
          </a:p>
        </p:txBody>
      </p:sp>
      <p:sp>
        <p:nvSpPr>
          <p:cNvPr id="140" name="Rectangle"/>
          <p:cNvSpPr/>
          <p:nvPr/>
        </p:nvSpPr>
        <p:spPr>
          <a:xfrm>
            <a:off x="1851730" y="9800323"/>
            <a:ext cx="20780775" cy="75504"/>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6" y="-187145"/>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dirty="0"/>
          </a:p>
        </p:txBody>
      </p:sp>
      <p:sp>
        <p:nvSpPr>
          <p:cNvPr id="139" name="5. Play Favorites"/>
          <p:cNvSpPr txBox="1"/>
          <p:nvPr/>
        </p:nvSpPr>
        <p:spPr>
          <a:xfrm>
            <a:off x="1801612" y="584731"/>
            <a:ext cx="21035956" cy="81156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endParaRPr lang="en-CA" dirty="0"/>
          </a:p>
          <a:p>
            <a:r>
              <a:rPr lang="en-CA" dirty="0"/>
              <a:t>2. Growing Churches Will Innovate Beyond Weekend Services </a:t>
            </a:r>
          </a:p>
          <a:p>
            <a:br>
              <a:rPr lang="en-CA" dirty="0"/>
            </a:br>
            <a:r>
              <a:rPr lang="en-CA" sz="6600" i="1" dirty="0"/>
              <a:t>Focusing all your efforts on one hour on Sunday ignores the other 167 hours in a week.</a:t>
            </a:r>
            <a:endParaRPr lang="en-CA" dirty="0"/>
          </a:p>
        </p:txBody>
      </p:sp>
      <p:sp>
        <p:nvSpPr>
          <p:cNvPr id="140" name="Rectangle"/>
          <p:cNvSpPr/>
          <p:nvPr/>
        </p:nvSpPr>
        <p:spPr>
          <a:xfrm>
            <a:off x="1801612" y="9451268"/>
            <a:ext cx="20780775" cy="75504"/>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370110102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63416"/>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dirty="0"/>
          </a:p>
        </p:txBody>
      </p:sp>
      <p:sp>
        <p:nvSpPr>
          <p:cNvPr id="139" name="5. Play Favorites"/>
          <p:cNvSpPr txBox="1"/>
          <p:nvPr/>
        </p:nvSpPr>
        <p:spPr>
          <a:xfrm>
            <a:off x="1751495" y="-726256"/>
            <a:ext cx="21035956" cy="136248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endParaRPr lang="en-CA" dirty="0"/>
          </a:p>
          <a:p>
            <a:r>
              <a:rPr lang="en-CA" dirty="0"/>
              <a:t>3. The Vision for the Future Will Become Clearer</a:t>
            </a:r>
          </a:p>
          <a:p>
            <a:endParaRPr lang="en-CA" dirty="0"/>
          </a:p>
          <a:p>
            <a:r>
              <a:rPr lang="en-CA" sz="6600" i="1" dirty="0"/>
              <a:t>In 2022, at least among a small group of church leaders, the vision for the future church will become louder than the lethargy of the present or the anger of the dissenters. And they’ll start growing. They will experiment.</a:t>
            </a:r>
            <a:endParaRPr lang="en-CA" sz="6600" dirty="0"/>
          </a:p>
          <a:p>
            <a:br>
              <a:rPr lang="en-CA" dirty="0"/>
            </a:br>
            <a:endParaRPr lang="en-CA" dirty="0"/>
          </a:p>
        </p:txBody>
      </p:sp>
      <p:sp>
        <p:nvSpPr>
          <p:cNvPr id="140" name="Rectangle"/>
          <p:cNvSpPr/>
          <p:nvPr/>
        </p:nvSpPr>
        <p:spPr>
          <a:xfrm>
            <a:off x="1751495" y="10896134"/>
            <a:ext cx="20780775" cy="75504"/>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154209541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6" y="-187145"/>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dirty="0"/>
          </a:p>
        </p:txBody>
      </p:sp>
      <p:sp>
        <p:nvSpPr>
          <p:cNvPr id="139" name="5. Play Favorites"/>
          <p:cNvSpPr txBox="1"/>
          <p:nvPr/>
        </p:nvSpPr>
        <p:spPr>
          <a:xfrm>
            <a:off x="1724139" y="-23995"/>
            <a:ext cx="21035956" cy="107933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endParaRPr lang="en-CA" dirty="0"/>
          </a:p>
          <a:p>
            <a:r>
              <a:rPr lang="en-CA" dirty="0"/>
              <a:t>4. Attendance Will Normalize (And You’ll Have a New Church)</a:t>
            </a:r>
            <a:br>
              <a:rPr lang="en-CA" dirty="0"/>
            </a:br>
            <a:endParaRPr lang="en-CA" dirty="0"/>
          </a:p>
          <a:p>
            <a:r>
              <a:rPr lang="en-CA" sz="6600" i="1" dirty="0"/>
              <a:t>You’ll settle into the reality that for better or worse, this is your church. These are the people you will build the future with</a:t>
            </a:r>
            <a:r>
              <a:rPr lang="en-CA" i="1" dirty="0"/>
              <a:t>.</a:t>
            </a:r>
            <a:endParaRPr lang="en-CA" dirty="0"/>
          </a:p>
          <a:p>
            <a:br>
              <a:rPr lang="en-CA" dirty="0"/>
            </a:br>
            <a:endParaRPr lang="en-CA" dirty="0"/>
          </a:p>
        </p:txBody>
      </p:sp>
      <p:sp>
        <p:nvSpPr>
          <p:cNvPr id="140" name="Rectangle"/>
          <p:cNvSpPr/>
          <p:nvPr/>
        </p:nvSpPr>
        <p:spPr>
          <a:xfrm>
            <a:off x="1724139" y="8866479"/>
            <a:ext cx="20780775" cy="75504"/>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81723434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4215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dirty="0"/>
          </a:p>
        </p:txBody>
      </p:sp>
      <p:sp>
        <p:nvSpPr>
          <p:cNvPr id="139" name="5. Play Favorites"/>
          <p:cNvSpPr txBox="1"/>
          <p:nvPr/>
        </p:nvSpPr>
        <p:spPr>
          <a:xfrm>
            <a:off x="1751495" y="-11934"/>
            <a:ext cx="21035956" cy="108548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endParaRPr lang="en-CA" dirty="0"/>
          </a:p>
          <a:p>
            <a:r>
              <a:rPr lang="en-CA" dirty="0"/>
              <a:t>5. Hybrid Church Will Simply Become Church</a:t>
            </a:r>
            <a:br>
              <a:rPr lang="en-CA" dirty="0"/>
            </a:br>
            <a:br>
              <a:rPr lang="en-CA" dirty="0"/>
            </a:br>
            <a:r>
              <a:rPr lang="en-CA" sz="6600" i="1" dirty="0"/>
              <a:t>Hosting church online and in-person is now how you do church, especially if you want to reach the next generation.</a:t>
            </a:r>
            <a:endParaRPr lang="en-CA" sz="6600" dirty="0"/>
          </a:p>
          <a:p>
            <a:br>
              <a:rPr lang="en-CA" dirty="0"/>
            </a:br>
            <a:endParaRPr lang="en-CA" dirty="0"/>
          </a:p>
        </p:txBody>
      </p:sp>
      <p:sp>
        <p:nvSpPr>
          <p:cNvPr id="140" name="Rectangle"/>
          <p:cNvSpPr/>
          <p:nvPr/>
        </p:nvSpPr>
        <p:spPr>
          <a:xfrm>
            <a:off x="1751495" y="9513903"/>
            <a:ext cx="20780775" cy="75504"/>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30799588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4215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dirty="0"/>
          </a:p>
        </p:txBody>
      </p:sp>
      <p:sp>
        <p:nvSpPr>
          <p:cNvPr id="139" name="5. Play Favorites"/>
          <p:cNvSpPr txBox="1"/>
          <p:nvPr/>
        </p:nvSpPr>
        <p:spPr>
          <a:xfrm>
            <a:off x="1751495" y="-381265"/>
            <a:ext cx="21035956" cy="115935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endParaRPr lang="en-CA" dirty="0"/>
          </a:p>
          <a:p>
            <a:r>
              <a:rPr lang="en-CA" dirty="0"/>
              <a:t>6. In-Person Will Become More Personal</a:t>
            </a:r>
            <a:br>
              <a:rPr lang="en-CA" dirty="0"/>
            </a:br>
            <a:br>
              <a:rPr lang="en-CA" dirty="0"/>
            </a:br>
            <a:r>
              <a:rPr lang="en-CA" sz="6600" i="1" dirty="0"/>
              <a:t>The goal is not to have a church where everyone knows everybody (that doesn’t scale). The point is to have a church where everyone is known and is connected.</a:t>
            </a:r>
            <a:endParaRPr lang="en-CA" sz="6600" dirty="0"/>
          </a:p>
          <a:p>
            <a:br>
              <a:rPr lang="en-CA" dirty="0"/>
            </a:br>
            <a:endParaRPr lang="en-CA" dirty="0"/>
          </a:p>
        </p:txBody>
      </p:sp>
      <p:sp>
        <p:nvSpPr>
          <p:cNvPr id="140" name="Rectangle"/>
          <p:cNvSpPr/>
          <p:nvPr/>
        </p:nvSpPr>
        <p:spPr>
          <a:xfrm>
            <a:off x="1751495" y="9513903"/>
            <a:ext cx="20780775" cy="75504"/>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405107174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4215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dirty="0"/>
          </a:p>
        </p:txBody>
      </p:sp>
      <p:sp>
        <p:nvSpPr>
          <p:cNvPr id="139" name="5. Play Favorites"/>
          <p:cNvSpPr txBox="1"/>
          <p:nvPr/>
        </p:nvSpPr>
        <p:spPr>
          <a:xfrm>
            <a:off x="1751495" y="-969942"/>
            <a:ext cx="21035956" cy="143019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endParaRPr lang="en-CA" dirty="0"/>
          </a:p>
          <a:p>
            <a:r>
              <a:rPr lang="en-CA" dirty="0"/>
              <a:t>7. Information Will Move Online and Transformation Will Move to In Person</a:t>
            </a:r>
            <a:br>
              <a:rPr lang="en-CA" dirty="0"/>
            </a:br>
            <a:endParaRPr lang="en-CA" dirty="0"/>
          </a:p>
          <a:p>
            <a:r>
              <a:rPr lang="en-CA" sz="6600" i="1" dirty="0"/>
              <a:t>Churches that are growing are focusing more and more on creating experiences that engage more than just the head on a Sunday…but also engage the heart and relationship.</a:t>
            </a:r>
            <a:endParaRPr lang="en-CA" sz="6600" dirty="0"/>
          </a:p>
          <a:p>
            <a:br>
              <a:rPr lang="en-CA" dirty="0"/>
            </a:br>
            <a:endParaRPr lang="en-CA" dirty="0"/>
          </a:p>
        </p:txBody>
      </p:sp>
      <p:sp>
        <p:nvSpPr>
          <p:cNvPr id="140" name="Rectangle"/>
          <p:cNvSpPr/>
          <p:nvPr/>
        </p:nvSpPr>
        <p:spPr>
          <a:xfrm>
            <a:off x="1801612" y="10726015"/>
            <a:ext cx="20780775" cy="75504"/>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47892995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ctangle"/>
          <p:cNvSpPr/>
          <p:nvPr/>
        </p:nvSpPr>
        <p:spPr>
          <a:xfrm>
            <a:off x="-87965" y="-242151"/>
            <a:ext cx="24559930" cy="11618222"/>
          </a:xfrm>
          <a:prstGeom prst="rect">
            <a:avLst/>
          </a:prstGeom>
          <a:solidFill>
            <a:srgbClr val="1B2134"/>
          </a:solidFill>
          <a:ln w="12700">
            <a:miter lim="400000"/>
          </a:ln>
        </p:spPr>
        <p:txBody>
          <a:bodyPr lIns="71436" tIns="71436" rIns="71436" bIns="71436" anchor="ctr"/>
          <a:lstStyle/>
          <a:p>
            <a:pPr algn="ctr">
              <a:defRPr sz="3000" spc="0">
                <a:solidFill>
                  <a:srgbClr val="FFFFFF"/>
                </a:solidFill>
              </a:defRPr>
            </a:pPr>
            <a:endParaRPr dirty="0"/>
          </a:p>
        </p:txBody>
      </p:sp>
      <p:sp>
        <p:nvSpPr>
          <p:cNvPr id="139" name="5. Play Favorites"/>
          <p:cNvSpPr txBox="1"/>
          <p:nvPr/>
        </p:nvSpPr>
        <p:spPr>
          <a:xfrm>
            <a:off x="1751495" y="126566"/>
            <a:ext cx="21035956" cy="1057789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6" tIns="71436" rIns="71436" bIns="71436" anchor="ctr">
            <a:spAutoFit/>
          </a:bodyPr>
          <a:lstStyle>
            <a:lvl1pPr>
              <a:defRPr sz="8000" spc="880">
                <a:solidFill>
                  <a:srgbClr val="FFFFFF"/>
                </a:solidFill>
                <a:latin typeface="+mj-lt"/>
                <a:ea typeface="+mj-ea"/>
                <a:cs typeface="+mj-cs"/>
                <a:sym typeface="Helvetica"/>
              </a:defRPr>
            </a:lvl1pPr>
          </a:lstStyle>
          <a:p>
            <a:endParaRPr lang="en-CA" dirty="0"/>
          </a:p>
          <a:p>
            <a:r>
              <a:rPr lang="en-CA" dirty="0"/>
              <a:t>8. Location-Independent Church Members Will Increase</a:t>
            </a:r>
            <a:br>
              <a:rPr lang="en-CA" dirty="0"/>
            </a:br>
            <a:endParaRPr lang="en-CA" dirty="0"/>
          </a:p>
          <a:p>
            <a:r>
              <a:rPr lang="en-CA" sz="6600" i="1" dirty="0"/>
              <a:t>You’ll settle into the reality that for better or worse, this is your church. These are the people you will build the future with.</a:t>
            </a:r>
            <a:endParaRPr lang="en-CA" sz="6600" dirty="0"/>
          </a:p>
          <a:p>
            <a:br>
              <a:rPr lang="en-CA" dirty="0"/>
            </a:br>
            <a:endParaRPr lang="en-CA" dirty="0"/>
          </a:p>
        </p:txBody>
      </p:sp>
      <p:sp>
        <p:nvSpPr>
          <p:cNvPr id="140" name="Rectangle"/>
          <p:cNvSpPr/>
          <p:nvPr/>
        </p:nvSpPr>
        <p:spPr>
          <a:xfrm>
            <a:off x="1851730" y="8748359"/>
            <a:ext cx="20780775" cy="75504"/>
          </a:xfrm>
          <a:prstGeom prst="rect">
            <a:avLst/>
          </a:prstGeom>
          <a:solidFill>
            <a:srgbClr val="3872B9"/>
          </a:solidFill>
          <a:ln w="12700">
            <a:miter lim="400000"/>
          </a:ln>
        </p:spPr>
        <p:txBody>
          <a:bodyPr lIns="71436" tIns="71436" rIns="71436" bIns="71436" anchor="ctr"/>
          <a:lstStyle/>
          <a:p>
            <a:pPr algn="ctr">
              <a:defRPr sz="3000" spc="0">
                <a:solidFill>
                  <a:srgbClr val="FFFFFF"/>
                </a:solidFill>
              </a:defRPr>
            </a:pPr>
            <a:endParaRPr/>
          </a:p>
        </p:txBody>
      </p:sp>
      <p:pic>
        <p:nvPicPr>
          <p:cNvPr id="141" name="LC_Logo_Horizontal_TransparentBG copy.png" descr="LC_Logo_Horizontal_TransparentBG copy.png"/>
          <p:cNvPicPr>
            <a:picLocks noChangeAspect="1"/>
          </p:cNvPicPr>
          <p:nvPr/>
        </p:nvPicPr>
        <p:blipFill>
          <a:blip r:embed="rId2"/>
          <a:stretch>
            <a:fillRect/>
          </a:stretch>
        </p:blipFill>
        <p:spPr>
          <a:xfrm>
            <a:off x="1851730" y="11664129"/>
            <a:ext cx="1807521" cy="1804483"/>
          </a:xfrm>
          <a:prstGeom prst="rect">
            <a:avLst/>
          </a:prstGeom>
          <a:ln w="12700">
            <a:miter lim="400000"/>
          </a:ln>
        </p:spPr>
      </p:pic>
      <p:sp>
        <p:nvSpPr>
          <p:cNvPr id="142" name="THE LEADER’S CIRCLE"/>
          <p:cNvSpPr txBox="1"/>
          <p:nvPr/>
        </p:nvSpPr>
        <p:spPr>
          <a:xfrm>
            <a:off x="14290129" y="12088532"/>
            <a:ext cx="9552175" cy="9556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71436" tIns="71436" rIns="71436" bIns="71436" anchor="ctr">
            <a:spAutoFit/>
          </a:bodyPr>
          <a:lstStyle>
            <a:lvl1pPr>
              <a:defRPr sz="5300" spc="794">
                <a:solidFill>
                  <a:srgbClr val="1B2134"/>
                </a:solidFill>
                <a:latin typeface="+mj-lt"/>
                <a:ea typeface="+mj-ea"/>
                <a:cs typeface="+mj-cs"/>
                <a:sym typeface="Helvetica"/>
              </a:defRPr>
            </a:lvl1pPr>
          </a:lstStyle>
          <a:p>
            <a:r>
              <a:t>THE LEADER’S CIRCLE</a:t>
            </a:r>
          </a:p>
        </p:txBody>
      </p:sp>
    </p:spTree>
    <p:extLst>
      <p:ext uri="{BB962C8B-B14F-4D97-AF65-F5344CB8AC3E}">
        <p14:creationId xmlns:p14="http://schemas.microsoft.com/office/powerpoint/2010/main" val="409989232"/>
      </p:ext>
    </p:extLst>
  </p:cSld>
  <p:clrMapOvr>
    <a:masterClrMapping/>
  </p:clrMapOvr>
  <p:transition spd="med"/>
</p:sld>
</file>

<file path=ppt/theme/theme1.xml><?xml version="1.0" encoding="utf-8"?>
<a:theme xmlns:a="http://schemas.openxmlformats.org/drawingml/2006/main" name="White">
  <a:themeElements>
    <a:clrScheme name="White">
      <a:dk1>
        <a:srgbClr val="4D4D4D"/>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71436" tIns="71436" rIns="71436" bIns="71436" numCol="1" spcCol="38100" rtlCol="0" anchor="ctr">
        <a:spAutoFit/>
      </a:bodyPr>
      <a:lstStyle>
        <a:def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6" tIns="71436" rIns="71436" bIns="71436" numCol="1" spcCol="38100" rtlCol="0" anchor="ctr">
        <a:spAutoFit/>
      </a:bodyPr>
      <a:lstStyle>
        <a:def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A7A7A7"/>
      </a:dk2>
      <a:lt2>
        <a:srgbClr val="535353"/>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a:ea typeface="Helvetica"/>
        <a:cs typeface="Helvetica"/>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71436" tIns="71436" rIns="71436" bIns="71436" numCol="1" spcCol="38100" rtlCol="0" anchor="ctr">
        <a:spAutoFit/>
      </a:bodyPr>
      <a:lstStyle>
        <a:def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6" tIns="71436" rIns="71436" bIns="71436" numCol="1" spcCol="38100" rtlCol="0" anchor="ctr">
        <a:spAutoFit/>
      </a:bodyPr>
      <a:lstStyle>
        <a:defPPr marL="0" marR="0" indent="0" algn="l" defTabSz="821530" rtl="0" fontAlgn="auto" latinLnBrk="0" hangingPunct="0">
          <a:lnSpc>
            <a:spcPct val="100000"/>
          </a:lnSpc>
          <a:spcBef>
            <a:spcPts val="0"/>
          </a:spcBef>
          <a:spcAft>
            <a:spcPts val="0"/>
          </a:spcAft>
          <a:buClrTx/>
          <a:buSzTx/>
          <a:buFontTx/>
          <a:buNone/>
          <a:tabLst/>
          <a:defRPr kumimoji="0" sz="11400" b="0" i="0" u="none" strike="noStrike" cap="none" spc="1253" normalizeH="0" baseline="0">
            <a:ln>
              <a:noFill/>
            </a:ln>
            <a:solidFill>
              <a:srgbClr val="4D4D4D"/>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TotalTime>
  <Words>494</Words>
  <Application>Microsoft Macintosh PowerPoint</Application>
  <PresentationFormat>Custom</PresentationFormat>
  <Paragraphs>59</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Helvetica</vt:lpstr>
      <vt:lpstr>Helvetica Light</vt:lpstr>
      <vt:lpstr>Helvetica Neue</vt:lpstr>
      <vt:lpstr>Helvetica Neue Light</vt:lpstr>
      <vt:lpstr>Helvetica Neue Medium</vt:lpstr>
      <vt:lpstr>Helvetica Neue Thin</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Tim Beck</cp:lastModifiedBy>
  <cp:revision>16</cp:revision>
  <dcterms:modified xsi:type="dcterms:W3CDTF">2023-10-06T14:05:05Z</dcterms:modified>
</cp:coreProperties>
</file>